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4"/>
  </p:notesMasterIdLst>
  <p:sldIdLst>
    <p:sldId id="274" r:id="rId5"/>
    <p:sldId id="278" r:id="rId6"/>
    <p:sldId id="279" r:id="rId7"/>
    <p:sldId id="280" r:id="rId8"/>
    <p:sldId id="297" r:id="rId9"/>
    <p:sldId id="281" r:id="rId10"/>
    <p:sldId id="282" r:id="rId11"/>
    <p:sldId id="283" r:id="rId12"/>
    <p:sldId id="284" r:id="rId13"/>
    <p:sldId id="285" r:id="rId14"/>
    <p:sldId id="296" r:id="rId15"/>
    <p:sldId id="286" r:id="rId16"/>
    <p:sldId id="292" r:id="rId17"/>
    <p:sldId id="301" r:id="rId18"/>
    <p:sldId id="300" r:id="rId19"/>
    <p:sldId id="295" r:id="rId20"/>
    <p:sldId id="293" r:id="rId21"/>
    <p:sldId id="294" r:id="rId22"/>
    <p:sldId id="28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D774F0-8110-4E06-A07D-DA6BBF8B1A64}" v="368" dt="2020-11-11T20:20:04.015"/>
    <p1510:client id="{7B3EE948-F9FD-4137-BA0A-BBB5737AF1BA}" v="3971" dt="2021-07-22T00:28:42.6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19" autoAdjust="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Niehaus" userId="b6c278dd29e7d5bb" providerId="Windows Live" clId="Web-{7B3EE948-F9FD-4137-BA0A-BBB5737AF1BA}"/>
    <pc:docChg chg="addSld modSld sldOrd">
      <pc:chgData name="Michael Niehaus" userId="b6c278dd29e7d5bb" providerId="Windows Live" clId="Web-{7B3EE948-F9FD-4137-BA0A-BBB5737AF1BA}" dt="2021-07-22T00:28:42.606" v="2267" actId="20577"/>
      <pc:docMkLst>
        <pc:docMk/>
      </pc:docMkLst>
      <pc:sldChg chg="addSp modSp addAnim delAnim modAnim">
        <pc:chgData name="Michael Niehaus" userId="b6c278dd29e7d5bb" providerId="Windows Live" clId="Web-{7B3EE948-F9FD-4137-BA0A-BBB5737AF1BA}" dt="2021-07-22T00:23:48.053" v="2246"/>
        <pc:sldMkLst>
          <pc:docMk/>
          <pc:sldMk cId="1254324562" sldId="280"/>
        </pc:sldMkLst>
        <pc:spChg chg="add mod">
          <ac:chgData name="Michael Niehaus" userId="b6c278dd29e7d5bb" providerId="Windows Live" clId="Web-{7B3EE948-F9FD-4137-BA0A-BBB5737AF1BA}" dt="2021-07-21T22:37:09.317" v="1784" actId="1076"/>
          <ac:spMkLst>
            <pc:docMk/>
            <pc:sldMk cId="1254324562" sldId="280"/>
            <ac:spMk id="2" creationId="{3A187BCD-90B3-47D6-AFB8-27E1BFE14C1D}"/>
          </ac:spMkLst>
        </pc:spChg>
        <pc:spChg chg="add mod">
          <ac:chgData name="Michael Niehaus" userId="b6c278dd29e7d5bb" providerId="Windows Live" clId="Web-{7B3EE948-F9FD-4137-BA0A-BBB5737AF1BA}" dt="2021-07-21T22:37:46.630" v="1806" actId="1076"/>
          <ac:spMkLst>
            <pc:docMk/>
            <pc:sldMk cId="1254324562" sldId="280"/>
            <ac:spMk id="4" creationId="{6B83A40E-229F-4CD5-AB60-EBE7BF9FBC44}"/>
          </ac:spMkLst>
        </pc:spChg>
        <pc:spChg chg="add mod">
          <ac:chgData name="Michael Niehaus" userId="b6c278dd29e7d5bb" providerId="Windows Live" clId="Web-{7B3EE948-F9FD-4137-BA0A-BBB5737AF1BA}" dt="2021-07-21T22:38:02.381" v="1809" actId="14100"/>
          <ac:spMkLst>
            <pc:docMk/>
            <pc:sldMk cId="1254324562" sldId="280"/>
            <ac:spMk id="6" creationId="{1E3D4934-D1BF-405B-9DD0-855D86BB6D41}"/>
          </ac:spMkLst>
        </pc:spChg>
        <pc:spChg chg="add mod">
          <ac:chgData name="Michael Niehaus" userId="b6c278dd29e7d5bb" providerId="Windows Live" clId="Web-{7B3EE948-F9FD-4137-BA0A-BBB5737AF1BA}" dt="2021-07-21T22:38:33.616" v="1839" actId="1076"/>
          <ac:spMkLst>
            <pc:docMk/>
            <pc:sldMk cId="1254324562" sldId="280"/>
            <ac:spMk id="7" creationId="{6279F2DE-BEE5-46FE-925D-7CA0958C53DC}"/>
          </ac:spMkLst>
        </pc:spChg>
      </pc:sldChg>
      <pc:sldChg chg="addSp modSp">
        <pc:chgData name="Michael Niehaus" userId="b6c278dd29e7d5bb" providerId="Windows Live" clId="Web-{7B3EE948-F9FD-4137-BA0A-BBB5737AF1BA}" dt="2021-07-21T22:44:35.126" v="2059" actId="14100"/>
        <pc:sldMkLst>
          <pc:docMk/>
          <pc:sldMk cId="2896037750" sldId="281"/>
        </pc:sldMkLst>
        <pc:spChg chg="mod">
          <ac:chgData name="Michael Niehaus" userId="b6c278dd29e7d5bb" providerId="Windows Live" clId="Web-{7B3EE948-F9FD-4137-BA0A-BBB5737AF1BA}" dt="2021-07-21T22:44:35.126" v="2059" actId="14100"/>
          <ac:spMkLst>
            <pc:docMk/>
            <pc:sldMk cId="2896037750" sldId="281"/>
            <ac:spMk id="5" creationId="{00000000-0000-0000-0000-000000000000}"/>
          </ac:spMkLst>
        </pc:spChg>
        <pc:picChg chg="add mod">
          <ac:chgData name="Michael Niehaus" userId="b6c278dd29e7d5bb" providerId="Windows Live" clId="Web-{7B3EE948-F9FD-4137-BA0A-BBB5737AF1BA}" dt="2021-07-21T22:39:44.727" v="1854" actId="14100"/>
          <ac:picMkLst>
            <pc:docMk/>
            <pc:sldMk cId="2896037750" sldId="281"/>
            <ac:picMk id="2" creationId="{F0BE4902-A4FC-4304-A686-B240C055B24B}"/>
          </ac:picMkLst>
        </pc:picChg>
      </pc:sldChg>
      <pc:sldChg chg="modSp">
        <pc:chgData name="Michael Niehaus" userId="b6c278dd29e7d5bb" providerId="Windows Live" clId="Web-{7B3EE948-F9FD-4137-BA0A-BBB5737AF1BA}" dt="2021-07-22T00:21:07.362" v="2237" actId="20577"/>
        <pc:sldMkLst>
          <pc:docMk/>
          <pc:sldMk cId="3663925123" sldId="285"/>
        </pc:sldMkLst>
        <pc:spChg chg="mod">
          <ac:chgData name="Michael Niehaus" userId="b6c278dd29e7d5bb" providerId="Windows Live" clId="Web-{7B3EE948-F9FD-4137-BA0A-BBB5737AF1BA}" dt="2021-07-21T18:59:56.843" v="917" actId="14100"/>
          <ac:spMkLst>
            <pc:docMk/>
            <pc:sldMk cId="3663925123" sldId="285"/>
            <ac:spMk id="2" creationId="{00000000-0000-0000-0000-000000000000}"/>
          </ac:spMkLst>
        </pc:spChg>
        <pc:spChg chg="mod">
          <ac:chgData name="Michael Niehaus" userId="b6c278dd29e7d5bb" providerId="Windows Live" clId="Web-{7B3EE948-F9FD-4137-BA0A-BBB5737AF1BA}" dt="2021-07-22T00:21:07.362" v="2237" actId="20577"/>
          <ac:spMkLst>
            <pc:docMk/>
            <pc:sldMk cId="3663925123" sldId="285"/>
            <ac:spMk id="4" creationId="{00000000-0000-0000-0000-000000000000}"/>
          </ac:spMkLst>
        </pc:spChg>
      </pc:sldChg>
      <pc:sldChg chg="addSp modSp add mod ord replId modClrScheme chgLayout">
        <pc:chgData name="Michael Niehaus" userId="b6c278dd29e7d5bb" providerId="Windows Live" clId="Web-{7B3EE948-F9FD-4137-BA0A-BBB5737AF1BA}" dt="2021-07-21T22:45:47.393" v="2064" actId="20577"/>
        <pc:sldMkLst>
          <pc:docMk/>
          <pc:sldMk cId="2377884821" sldId="292"/>
        </pc:sldMkLst>
        <pc:spChg chg="mod ord">
          <ac:chgData name="Michael Niehaus" userId="b6c278dd29e7d5bb" providerId="Windows Live" clId="Web-{7B3EE948-F9FD-4137-BA0A-BBB5737AF1BA}" dt="2021-07-21T22:45:47.393" v="2064" actId="20577"/>
          <ac:spMkLst>
            <pc:docMk/>
            <pc:sldMk cId="2377884821" sldId="292"/>
            <ac:spMk id="2" creationId="{00000000-0000-0000-0000-000000000000}"/>
          </ac:spMkLst>
        </pc:spChg>
        <pc:spChg chg="mod ord">
          <ac:chgData name="Michael Niehaus" userId="b6c278dd29e7d5bb" providerId="Windows Live" clId="Web-{7B3EE948-F9FD-4137-BA0A-BBB5737AF1BA}" dt="2021-07-21T22:42:50.810" v="2018"/>
          <ac:spMkLst>
            <pc:docMk/>
            <pc:sldMk cId="2377884821" sldId="292"/>
            <ac:spMk id="4" creationId="{00000000-0000-0000-0000-000000000000}"/>
          </ac:spMkLst>
        </pc:spChg>
        <pc:spChg chg="add mod ord">
          <ac:chgData name="Michael Niehaus" userId="b6c278dd29e7d5bb" providerId="Windows Live" clId="Web-{7B3EE948-F9FD-4137-BA0A-BBB5737AF1BA}" dt="2021-07-21T22:42:50.810" v="2018"/>
          <ac:spMkLst>
            <pc:docMk/>
            <pc:sldMk cId="2377884821" sldId="292"/>
            <ac:spMk id="5" creationId="{AE9549B5-0D0E-4CDD-9D5A-7799B9A341B3}"/>
          </ac:spMkLst>
        </pc:spChg>
        <pc:picChg chg="add mod">
          <ac:chgData name="Michael Niehaus" userId="b6c278dd29e7d5bb" providerId="Windows Live" clId="Web-{7B3EE948-F9FD-4137-BA0A-BBB5737AF1BA}" dt="2021-07-21T22:42:56.701" v="2019" actId="1076"/>
          <ac:picMkLst>
            <pc:docMk/>
            <pc:sldMk cId="2377884821" sldId="292"/>
            <ac:picMk id="3" creationId="{A658A2FC-7FCD-4821-B7E6-15C1C44F722D}"/>
          </ac:picMkLst>
        </pc:picChg>
      </pc:sldChg>
      <pc:sldChg chg="modSp new">
        <pc:chgData name="Michael Niehaus" userId="b6c278dd29e7d5bb" providerId="Windows Live" clId="Web-{7B3EE948-F9FD-4137-BA0A-BBB5737AF1BA}" dt="2021-07-21T19:45:11.893" v="1437" actId="20577"/>
        <pc:sldMkLst>
          <pc:docMk/>
          <pc:sldMk cId="1946793329" sldId="293"/>
        </pc:sldMkLst>
        <pc:spChg chg="mod">
          <ac:chgData name="Michael Niehaus" userId="b6c278dd29e7d5bb" providerId="Windows Live" clId="Web-{7B3EE948-F9FD-4137-BA0A-BBB5737AF1BA}" dt="2021-07-21T18:16:07.962" v="17" actId="20577"/>
          <ac:spMkLst>
            <pc:docMk/>
            <pc:sldMk cId="1946793329" sldId="293"/>
            <ac:spMk id="2" creationId="{1AE9CF6A-75DE-4774-BAE1-FC8F945B837A}"/>
          </ac:spMkLst>
        </pc:spChg>
        <pc:spChg chg="mod">
          <ac:chgData name="Michael Niehaus" userId="b6c278dd29e7d5bb" providerId="Windows Live" clId="Web-{7B3EE948-F9FD-4137-BA0A-BBB5737AF1BA}" dt="2021-07-21T19:45:11.893" v="1437" actId="20577"/>
          <ac:spMkLst>
            <pc:docMk/>
            <pc:sldMk cId="1946793329" sldId="293"/>
            <ac:spMk id="3" creationId="{DA8E0EEC-9766-4C6C-BA6B-FE4B37613D2A}"/>
          </ac:spMkLst>
        </pc:spChg>
      </pc:sldChg>
      <pc:sldChg chg="modSp new">
        <pc:chgData name="Michael Niehaus" userId="b6c278dd29e7d5bb" providerId="Windows Live" clId="Web-{7B3EE948-F9FD-4137-BA0A-BBB5737AF1BA}" dt="2021-07-21T19:46:46.082" v="1665" actId="20577"/>
        <pc:sldMkLst>
          <pc:docMk/>
          <pc:sldMk cId="26818683" sldId="294"/>
        </pc:sldMkLst>
        <pc:spChg chg="mod">
          <ac:chgData name="Michael Niehaus" userId="b6c278dd29e7d5bb" providerId="Windows Live" clId="Web-{7B3EE948-F9FD-4137-BA0A-BBB5737AF1BA}" dt="2021-07-21T18:16:44.652" v="36" actId="20577"/>
          <ac:spMkLst>
            <pc:docMk/>
            <pc:sldMk cId="26818683" sldId="294"/>
            <ac:spMk id="2" creationId="{9814CF34-0759-4395-88B1-EE11612F104F}"/>
          </ac:spMkLst>
        </pc:spChg>
        <pc:spChg chg="mod">
          <ac:chgData name="Michael Niehaus" userId="b6c278dd29e7d5bb" providerId="Windows Live" clId="Web-{7B3EE948-F9FD-4137-BA0A-BBB5737AF1BA}" dt="2021-07-21T19:46:46.082" v="1665" actId="20577"/>
          <ac:spMkLst>
            <pc:docMk/>
            <pc:sldMk cId="26818683" sldId="294"/>
            <ac:spMk id="3" creationId="{A84457FC-78B5-479D-AB01-4026C3292535}"/>
          </ac:spMkLst>
        </pc:spChg>
      </pc:sldChg>
      <pc:sldChg chg="addSp delSp modSp add mod replId modClrScheme chgLayout">
        <pc:chgData name="Michael Niehaus" userId="b6c278dd29e7d5bb" providerId="Windows Live" clId="Web-{7B3EE948-F9FD-4137-BA0A-BBB5737AF1BA}" dt="2021-07-21T19:37:59.226" v="1052"/>
        <pc:sldMkLst>
          <pc:docMk/>
          <pc:sldMk cId="1183978634" sldId="295"/>
        </pc:sldMkLst>
        <pc:spChg chg="mod ord">
          <ac:chgData name="Michael Niehaus" userId="b6c278dd29e7d5bb" providerId="Windows Live" clId="Web-{7B3EE948-F9FD-4137-BA0A-BBB5737AF1BA}" dt="2021-07-21T19:37:21.960" v="1051"/>
          <ac:spMkLst>
            <pc:docMk/>
            <pc:sldMk cId="1183978634" sldId="295"/>
            <ac:spMk id="2" creationId="{00000000-0000-0000-0000-000000000000}"/>
          </ac:spMkLst>
        </pc:spChg>
        <pc:spChg chg="add del mod ord">
          <ac:chgData name="Michael Niehaus" userId="b6c278dd29e7d5bb" providerId="Windows Live" clId="Web-{7B3EE948-F9FD-4137-BA0A-BBB5737AF1BA}" dt="2021-07-21T19:37:59.226" v="1052"/>
          <ac:spMkLst>
            <pc:docMk/>
            <pc:sldMk cId="1183978634" sldId="295"/>
            <ac:spMk id="3" creationId="{EAA956C1-F45E-4501-B238-10E5235DD49F}"/>
          </ac:spMkLst>
        </pc:spChg>
        <pc:spChg chg="mod ord">
          <ac:chgData name="Michael Niehaus" userId="b6c278dd29e7d5bb" providerId="Windows Live" clId="Web-{7B3EE948-F9FD-4137-BA0A-BBB5737AF1BA}" dt="2021-07-21T19:37:21.960" v="1051"/>
          <ac:spMkLst>
            <pc:docMk/>
            <pc:sldMk cId="1183978634" sldId="295"/>
            <ac:spMk id="4" creationId="{00000000-0000-0000-0000-000000000000}"/>
          </ac:spMkLst>
        </pc:spChg>
        <pc:picChg chg="add mod ord">
          <ac:chgData name="Michael Niehaus" userId="b6c278dd29e7d5bb" providerId="Windows Live" clId="Web-{7B3EE948-F9FD-4137-BA0A-BBB5737AF1BA}" dt="2021-07-21T19:37:59.226" v="1052"/>
          <ac:picMkLst>
            <pc:docMk/>
            <pc:sldMk cId="1183978634" sldId="295"/>
            <ac:picMk id="5" creationId="{0238571C-C72A-4114-AD28-7430A3DDA553}"/>
          </ac:picMkLst>
        </pc:picChg>
      </pc:sldChg>
      <pc:sldChg chg="add replId">
        <pc:chgData name="Michael Niehaus" userId="b6c278dd29e7d5bb" providerId="Windows Live" clId="Web-{7B3EE948-F9FD-4137-BA0A-BBB5737AF1BA}" dt="2021-07-21T18:18:31.548" v="50"/>
        <pc:sldMkLst>
          <pc:docMk/>
          <pc:sldMk cId="1848826076" sldId="296"/>
        </pc:sldMkLst>
      </pc:sldChg>
      <pc:sldChg chg="addSp delSp modSp add mod replId modClrScheme chgLayout modNotes">
        <pc:chgData name="Michael Niehaus" userId="b6c278dd29e7d5bb" providerId="Windows Live" clId="Web-{7B3EE948-F9FD-4137-BA0A-BBB5737AF1BA}" dt="2021-07-22T00:28:42.606" v="2267" actId="20577"/>
        <pc:sldMkLst>
          <pc:docMk/>
          <pc:sldMk cId="1111812173" sldId="297"/>
        </pc:sldMkLst>
        <pc:spChg chg="add mod ord">
          <ac:chgData name="Michael Niehaus" userId="b6c278dd29e7d5bb" providerId="Windows Live" clId="Web-{7B3EE948-F9FD-4137-BA0A-BBB5737AF1BA}" dt="2021-07-21T18:36:39.984" v="177" actId="14100"/>
          <ac:spMkLst>
            <pc:docMk/>
            <pc:sldMk cId="1111812173" sldId="297"/>
            <ac:spMk id="2" creationId="{D50CEC3F-A1A9-4C4B-86EB-7B602355C38B}"/>
          </ac:spMkLst>
        </pc:spChg>
        <pc:spChg chg="mod ord">
          <ac:chgData name="Michael Niehaus" userId="b6c278dd29e7d5bb" providerId="Windows Live" clId="Web-{7B3EE948-F9FD-4137-BA0A-BBB5737AF1BA}" dt="2021-07-21T18:33:21.551" v="143"/>
          <ac:spMkLst>
            <pc:docMk/>
            <pc:sldMk cId="1111812173" sldId="297"/>
            <ac:spMk id="3" creationId="{00000000-0000-0000-0000-000000000000}"/>
          </ac:spMkLst>
        </pc:spChg>
        <pc:spChg chg="add mod ord">
          <ac:chgData name="Michael Niehaus" userId="b6c278dd29e7d5bb" providerId="Windows Live" clId="Web-{7B3EE948-F9FD-4137-BA0A-BBB5737AF1BA}" dt="2021-07-21T18:36:33.015" v="176" actId="14100"/>
          <ac:spMkLst>
            <pc:docMk/>
            <pc:sldMk cId="1111812173" sldId="297"/>
            <ac:spMk id="4" creationId="{4D3ACEBE-99A3-4805-9E0B-AC1033592089}"/>
          </ac:spMkLst>
        </pc:spChg>
        <pc:spChg chg="del mod ord">
          <ac:chgData name="Michael Niehaus" userId="b6c278dd29e7d5bb" providerId="Windows Live" clId="Web-{7B3EE948-F9FD-4137-BA0A-BBB5737AF1BA}" dt="2021-07-21T18:33:52.428" v="157"/>
          <ac:spMkLst>
            <pc:docMk/>
            <pc:sldMk cId="1111812173" sldId="297"/>
            <ac:spMk id="5" creationId="{00000000-0000-0000-0000-000000000000}"/>
          </ac:spMkLst>
        </pc:spChg>
        <pc:spChg chg="add del mod ord">
          <ac:chgData name="Michael Niehaus" userId="b6c278dd29e7d5bb" providerId="Windows Live" clId="Web-{7B3EE948-F9FD-4137-BA0A-BBB5737AF1BA}" dt="2021-07-21T18:35:05.948" v="165"/>
          <ac:spMkLst>
            <pc:docMk/>
            <pc:sldMk cId="1111812173" sldId="297"/>
            <ac:spMk id="6" creationId="{A6CDDD1B-0361-4201-A444-55CDD1F56C38}"/>
          </ac:spMkLst>
        </pc:spChg>
        <pc:spChg chg="add mod">
          <ac:chgData name="Michael Niehaus" userId="b6c278dd29e7d5bb" providerId="Windows Live" clId="Web-{7B3EE948-F9FD-4137-BA0A-BBB5737AF1BA}" dt="2021-07-21T18:37:53.144" v="204" actId="20577"/>
          <ac:spMkLst>
            <pc:docMk/>
            <pc:sldMk cId="1111812173" sldId="297"/>
            <ac:spMk id="10" creationId="{99233D96-8A4E-49C7-956C-813CFE97AFA4}"/>
          </ac:spMkLst>
        </pc:spChg>
        <pc:spChg chg="add del mod">
          <ac:chgData name="Michael Niehaus" userId="b6c278dd29e7d5bb" providerId="Windows Live" clId="Web-{7B3EE948-F9FD-4137-BA0A-BBB5737AF1BA}" dt="2021-07-21T18:38:42.210" v="210"/>
          <ac:spMkLst>
            <pc:docMk/>
            <pc:sldMk cId="1111812173" sldId="297"/>
            <ac:spMk id="12" creationId="{5DEFA03A-6973-4A22-848F-03805FB21E93}"/>
          </ac:spMkLst>
        </pc:spChg>
        <pc:spChg chg="add del mod">
          <ac:chgData name="Michael Niehaus" userId="b6c278dd29e7d5bb" providerId="Windows Live" clId="Web-{7B3EE948-F9FD-4137-BA0A-BBB5737AF1BA}" dt="2021-07-21T18:39:19.259" v="216"/>
          <ac:spMkLst>
            <pc:docMk/>
            <pc:sldMk cId="1111812173" sldId="297"/>
            <ac:spMk id="13" creationId="{11F6B51D-8962-46DF-8A72-086EF5F48D46}"/>
          </ac:spMkLst>
        </pc:spChg>
        <pc:spChg chg="add mod">
          <ac:chgData name="Michael Niehaus" userId="b6c278dd29e7d5bb" providerId="Windows Live" clId="Web-{7B3EE948-F9FD-4137-BA0A-BBB5737AF1BA}" dt="2021-07-22T00:28:42.606" v="2267" actId="20577"/>
          <ac:spMkLst>
            <pc:docMk/>
            <pc:sldMk cId="1111812173" sldId="297"/>
            <ac:spMk id="15" creationId="{F4E83CB2-402B-464E-9D8B-DEDBF0FCD706}"/>
          </ac:spMkLst>
        </pc:spChg>
        <pc:picChg chg="add mod ord">
          <ac:chgData name="Michael Niehaus" userId="b6c278dd29e7d5bb" providerId="Windows Live" clId="Web-{7B3EE948-F9FD-4137-BA0A-BBB5737AF1BA}" dt="2021-07-21T18:36:08.639" v="173" actId="1076"/>
          <ac:picMkLst>
            <pc:docMk/>
            <pc:sldMk cId="1111812173" sldId="297"/>
            <ac:picMk id="7" creationId="{5078A723-0D28-473E-9DDF-14DA5AD082E5}"/>
          </ac:picMkLst>
        </pc:picChg>
        <pc:picChg chg="add mod ord">
          <ac:chgData name="Michael Niehaus" userId="b6c278dd29e7d5bb" providerId="Windows Live" clId="Web-{7B3EE948-F9FD-4137-BA0A-BBB5737AF1BA}" dt="2021-07-21T18:36:23.639" v="175" actId="1076"/>
          <ac:picMkLst>
            <pc:docMk/>
            <pc:sldMk cId="1111812173" sldId="297"/>
            <ac:picMk id="8" creationId="{1B0CD617-DBE6-41AE-A462-C3008BDD3D43}"/>
          </ac:picMkLst>
        </pc:picChg>
      </pc:sldChg>
      <pc:sldChg chg="modSp add ord replId">
        <pc:chgData name="Michael Niehaus" userId="b6c278dd29e7d5bb" providerId="Windows Live" clId="Web-{7B3EE948-F9FD-4137-BA0A-BBB5737AF1BA}" dt="2021-07-22T00:19:14.735" v="2236" actId="20577"/>
        <pc:sldMkLst>
          <pc:docMk/>
          <pc:sldMk cId="2767436144" sldId="298"/>
        </pc:sldMkLst>
        <pc:spChg chg="mod">
          <ac:chgData name="Michael Niehaus" userId="b6c278dd29e7d5bb" providerId="Windows Live" clId="Web-{7B3EE948-F9FD-4137-BA0A-BBB5737AF1BA}" dt="2021-07-22T00:19:14.735" v="2236" actId="20577"/>
          <ac:spMkLst>
            <pc:docMk/>
            <pc:sldMk cId="2767436144" sldId="298"/>
            <ac:spMk id="2" creationId="{00000000-0000-0000-0000-000000000000}"/>
          </ac:spMkLst>
        </pc:spChg>
        <pc:spChg chg="mod">
          <ac:chgData name="Michael Niehaus" userId="b6c278dd29e7d5bb" providerId="Windows Live" clId="Web-{7B3EE948-F9FD-4137-BA0A-BBB5737AF1BA}" dt="2021-07-22T00:13:19.681" v="2171" actId="20577"/>
          <ac:spMkLst>
            <pc:docMk/>
            <pc:sldMk cId="2767436144" sldId="298"/>
            <ac:spMk id="4" creationId="{00000000-0000-0000-0000-000000000000}"/>
          </ac:spMkLst>
        </pc:spChg>
      </pc:sldChg>
      <pc:sldChg chg="modSp add ord replId">
        <pc:chgData name="Michael Niehaus" userId="b6c278dd29e7d5bb" providerId="Windows Live" clId="Web-{7B3EE948-F9FD-4137-BA0A-BBB5737AF1BA}" dt="2021-07-21T18:24:01.348" v="142" actId="20577"/>
        <pc:sldMkLst>
          <pc:docMk/>
          <pc:sldMk cId="2720367114" sldId="299"/>
        </pc:sldMkLst>
        <pc:spChg chg="mod">
          <ac:chgData name="Michael Niehaus" userId="b6c278dd29e7d5bb" providerId="Windows Live" clId="Web-{7B3EE948-F9FD-4137-BA0A-BBB5737AF1BA}" dt="2021-07-21T18:24:01.348" v="142" actId="20577"/>
          <ac:spMkLst>
            <pc:docMk/>
            <pc:sldMk cId="2720367114" sldId="299"/>
            <ac:spMk id="5" creationId="{00000000-0000-0000-0000-000000000000}"/>
          </ac:spMkLst>
        </pc:spChg>
      </pc:sldChg>
      <pc:sldChg chg="modSp add ord replId">
        <pc:chgData name="Michael Niehaus" userId="b6c278dd29e7d5bb" providerId="Windows Live" clId="Web-{7B3EE948-F9FD-4137-BA0A-BBB5737AF1BA}" dt="2021-07-21T22:36:03.565" v="1781" actId="20577"/>
        <pc:sldMkLst>
          <pc:docMk/>
          <pc:sldMk cId="333851857" sldId="300"/>
        </pc:sldMkLst>
        <pc:spChg chg="mod">
          <ac:chgData name="Michael Niehaus" userId="b6c278dd29e7d5bb" providerId="Windows Live" clId="Web-{7B3EE948-F9FD-4137-BA0A-BBB5737AF1BA}" dt="2021-07-21T22:36:03.565" v="1781" actId="20577"/>
          <ac:spMkLst>
            <pc:docMk/>
            <pc:sldMk cId="333851857" sldId="300"/>
            <ac:spMk id="5" creationId="{00000000-0000-0000-0000-000000000000}"/>
          </ac:spMkLst>
        </pc:spChg>
      </pc:sldChg>
      <pc:sldChg chg="add replId">
        <pc:chgData name="Michael Niehaus" userId="b6c278dd29e7d5bb" providerId="Windows Live" clId="Web-{7B3EE948-F9FD-4137-BA0A-BBB5737AF1BA}" dt="2021-07-21T22:41:10.120" v="1882"/>
        <pc:sldMkLst>
          <pc:docMk/>
          <pc:sldMk cId="3702345315" sldId="301"/>
        </pc:sldMkLst>
      </pc:sldChg>
    </pc:docChg>
  </pc:docChgLst>
  <pc:docChgLst>
    <pc:chgData name="Ami Arwidmark" userId="7cac55a5230986e3" providerId="LiveId" clId="{14D774F0-8110-4E06-A07D-DA6BBF8B1A64}"/>
    <pc:docChg chg="custSel mod addSld delSld modSld sldOrd">
      <pc:chgData name="Ami Arwidmark" userId="7cac55a5230986e3" providerId="LiveId" clId="{14D774F0-8110-4E06-A07D-DA6BBF8B1A64}" dt="2020-11-11T20:20:04.015" v="528"/>
      <pc:docMkLst>
        <pc:docMk/>
      </pc:docMkLst>
      <pc:sldChg chg="addSp delSp modSp mod setClrOvrMap">
        <pc:chgData name="Ami Arwidmark" userId="7cac55a5230986e3" providerId="LiveId" clId="{14D774F0-8110-4E06-A07D-DA6BBF8B1A64}" dt="2020-11-11T20:10:20.313" v="77" actId="26606"/>
        <pc:sldMkLst>
          <pc:docMk/>
          <pc:sldMk cId="1205248810" sldId="274"/>
        </pc:sldMkLst>
        <pc:spChg chg="mod">
          <ac:chgData name="Ami Arwidmark" userId="7cac55a5230986e3" providerId="LiveId" clId="{14D774F0-8110-4E06-A07D-DA6BBF8B1A64}" dt="2020-11-11T20:10:20.313" v="77" actId="26606"/>
          <ac:spMkLst>
            <pc:docMk/>
            <pc:sldMk cId="1205248810" sldId="274"/>
            <ac:spMk id="2" creationId="{1C21E816-31F5-48BB-BD02-D15F2F18B48A}"/>
          </ac:spMkLst>
        </pc:spChg>
        <pc:spChg chg="mod">
          <ac:chgData name="Ami Arwidmark" userId="7cac55a5230986e3" providerId="LiveId" clId="{14D774F0-8110-4E06-A07D-DA6BBF8B1A64}" dt="2020-11-11T20:10:20.313" v="77" actId="26606"/>
          <ac:spMkLst>
            <pc:docMk/>
            <pc:sldMk cId="1205248810" sldId="274"/>
            <ac:spMk id="3" creationId="{835D6E6B-3353-491C-A3C6-F278D6CED8B3}"/>
          </ac:spMkLst>
        </pc:spChg>
        <pc:spChg chg="del">
          <ac:chgData name="Ami Arwidmark" userId="7cac55a5230986e3" providerId="LiveId" clId="{14D774F0-8110-4E06-A07D-DA6BBF8B1A64}" dt="2020-11-11T20:07:46.254" v="36" actId="26606"/>
          <ac:spMkLst>
            <pc:docMk/>
            <pc:sldMk cId="1205248810" sldId="274"/>
            <ac:spMk id="44" creationId="{6B695AA2-4B70-477F-AF90-536B720A1343}"/>
          </ac:spMkLst>
        </pc:spChg>
        <pc:spChg chg="add del">
          <ac:chgData name="Ami Arwidmark" userId="7cac55a5230986e3" providerId="LiveId" clId="{14D774F0-8110-4E06-A07D-DA6BBF8B1A64}" dt="2020-11-11T20:10:20.313" v="77" actId="26606"/>
          <ac:spMkLst>
            <pc:docMk/>
            <pc:sldMk cId="1205248810" sldId="274"/>
            <ac:spMk id="49" creationId="{E08D4B6A-8113-4DFB-B82E-B60CAC8E0A50}"/>
          </ac:spMkLst>
        </pc:spChg>
        <pc:spChg chg="add del">
          <ac:chgData name="Ami Arwidmark" userId="7cac55a5230986e3" providerId="LiveId" clId="{14D774F0-8110-4E06-A07D-DA6BBF8B1A64}" dt="2020-11-11T20:10:20.313" v="77" actId="26606"/>
          <ac:spMkLst>
            <pc:docMk/>
            <pc:sldMk cId="1205248810" sldId="274"/>
            <ac:spMk id="51" creationId="{9822E561-F97C-4CBB-A9A6-A6BF6317BC84}"/>
          </ac:spMkLst>
        </pc:spChg>
        <pc:spChg chg="add del">
          <ac:chgData name="Ami Arwidmark" userId="7cac55a5230986e3" providerId="LiveId" clId="{14D774F0-8110-4E06-A07D-DA6BBF8B1A64}" dt="2020-11-11T20:10:20.313" v="77" actId="26606"/>
          <ac:spMkLst>
            <pc:docMk/>
            <pc:sldMk cId="1205248810" sldId="274"/>
            <ac:spMk id="53" creationId="{B01B0E58-A5C8-4CDA-A2E0-35DF94E59857}"/>
          </ac:spMkLst>
        </pc:spChg>
        <pc:spChg chg="add">
          <ac:chgData name="Ami Arwidmark" userId="7cac55a5230986e3" providerId="LiveId" clId="{14D774F0-8110-4E06-A07D-DA6BBF8B1A64}" dt="2020-11-11T20:10:20.313" v="77" actId="26606"/>
          <ac:spMkLst>
            <pc:docMk/>
            <pc:sldMk cId="1205248810" sldId="274"/>
            <ac:spMk id="58" creationId="{5DE89279-F0C3-4EA5-8A23-1833FA0939B8}"/>
          </ac:spMkLst>
        </pc:spChg>
        <pc:spChg chg="add">
          <ac:chgData name="Ami Arwidmark" userId="7cac55a5230986e3" providerId="LiveId" clId="{14D774F0-8110-4E06-A07D-DA6BBF8B1A64}" dt="2020-11-11T20:10:20.313" v="77" actId="26606"/>
          <ac:spMkLst>
            <pc:docMk/>
            <pc:sldMk cId="1205248810" sldId="274"/>
            <ac:spMk id="60" creationId="{6165F00E-FB89-49BB-A8C1-14BEEF717172}"/>
          </ac:spMkLst>
        </pc:spChg>
        <pc:spChg chg="add">
          <ac:chgData name="Ami Arwidmark" userId="7cac55a5230986e3" providerId="LiveId" clId="{14D774F0-8110-4E06-A07D-DA6BBF8B1A64}" dt="2020-11-11T20:10:20.313" v="77" actId="26606"/>
          <ac:spMkLst>
            <pc:docMk/>
            <pc:sldMk cId="1205248810" sldId="274"/>
            <ac:spMk id="62" creationId="{161E7B43-BD2F-4EB7-98ED-A40D8E153B13}"/>
          </ac:spMkLst>
        </pc:spChg>
        <pc:spChg chg="add">
          <ac:chgData name="Ami Arwidmark" userId="7cac55a5230986e3" providerId="LiveId" clId="{14D774F0-8110-4E06-A07D-DA6BBF8B1A64}" dt="2020-11-11T20:10:20.313" v="77" actId="26606"/>
          <ac:spMkLst>
            <pc:docMk/>
            <pc:sldMk cId="1205248810" sldId="274"/>
            <ac:spMk id="64" creationId="{8325EA12-D37A-48FD-9432-732783C99F17}"/>
          </ac:spMkLst>
        </pc:spChg>
        <pc:spChg chg="add">
          <ac:chgData name="Ami Arwidmark" userId="7cac55a5230986e3" providerId="LiveId" clId="{14D774F0-8110-4E06-A07D-DA6BBF8B1A64}" dt="2020-11-11T20:10:20.313" v="77" actId="26606"/>
          <ac:spMkLst>
            <pc:docMk/>
            <pc:sldMk cId="1205248810" sldId="274"/>
            <ac:spMk id="66" creationId="{6587869A-E057-47E8-AEC8-56FC635BD4AD}"/>
          </ac:spMkLst>
        </pc:spChg>
        <pc:picChg chg="add mod">
          <ac:chgData name="Ami Arwidmark" userId="7cac55a5230986e3" providerId="LiveId" clId="{14D774F0-8110-4E06-A07D-DA6BBF8B1A64}" dt="2020-11-11T20:10:20.313" v="77" actId="26606"/>
          <ac:picMkLst>
            <pc:docMk/>
            <pc:sldMk cId="1205248810" sldId="274"/>
            <ac:picMk id="5" creationId="{03E823EF-FAB8-4830-BAA8-996A2B9EA020}"/>
          </ac:picMkLst>
        </pc:picChg>
        <pc:picChg chg="mod ord">
          <ac:chgData name="Ami Arwidmark" userId="7cac55a5230986e3" providerId="LiveId" clId="{14D774F0-8110-4E06-A07D-DA6BBF8B1A64}" dt="2020-11-11T20:10:20.313" v="77" actId="26606"/>
          <ac:picMkLst>
            <pc:docMk/>
            <pc:sldMk cId="1205248810" sldId="274"/>
            <ac:picMk id="8" creationId="{F0B92F21-44D0-49F2-B59D-6723737D9B5C}"/>
          </ac:picMkLst>
        </pc:picChg>
      </pc:sldChg>
      <pc:sldChg chg="new del">
        <pc:chgData name="Ami Arwidmark" userId="7cac55a5230986e3" providerId="LiveId" clId="{14D774F0-8110-4E06-A07D-DA6BBF8B1A64}" dt="2020-11-11T20:10:40.836" v="79" actId="47"/>
        <pc:sldMkLst>
          <pc:docMk/>
          <pc:sldMk cId="178015473" sldId="309"/>
        </pc:sldMkLst>
      </pc:sldChg>
      <pc:sldChg chg="modSp new mod ord">
        <pc:chgData name="Ami Arwidmark" userId="7cac55a5230986e3" providerId="LiveId" clId="{14D774F0-8110-4E06-A07D-DA6BBF8B1A64}" dt="2020-11-11T20:18:13.019" v="480" actId="20577"/>
        <pc:sldMkLst>
          <pc:docMk/>
          <pc:sldMk cId="619828046" sldId="309"/>
        </pc:sldMkLst>
        <pc:spChg chg="mod">
          <ac:chgData name="Ami Arwidmark" userId="7cac55a5230986e3" providerId="LiveId" clId="{14D774F0-8110-4E06-A07D-DA6BBF8B1A64}" dt="2020-11-11T20:14:12.308" v="129" actId="122"/>
          <ac:spMkLst>
            <pc:docMk/>
            <pc:sldMk cId="619828046" sldId="309"/>
            <ac:spMk id="2" creationId="{13D382A8-4B0F-47D3-BE70-5ABC7FCB4BB9}"/>
          </ac:spMkLst>
        </pc:spChg>
        <pc:spChg chg="mod">
          <ac:chgData name="Ami Arwidmark" userId="7cac55a5230986e3" providerId="LiveId" clId="{14D774F0-8110-4E06-A07D-DA6BBF8B1A64}" dt="2020-11-11T20:18:13.019" v="480" actId="20577"/>
          <ac:spMkLst>
            <pc:docMk/>
            <pc:sldMk cId="619828046" sldId="309"/>
            <ac:spMk id="3" creationId="{A6E41B54-C0B8-40DC-AFFD-DFB935B34B26}"/>
          </ac:spMkLst>
        </pc:spChg>
      </pc:sldChg>
      <pc:sldChg chg="new del">
        <pc:chgData name="Ami Arwidmark" userId="7cac55a5230986e3" providerId="LiveId" clId="{14D774F0-8110-4E06-A07D-DA6BBF8B1A64}" dt="2020-11-11T20:14:19.631" v="130" actId="2696"/>
        <pc:sldMkLst>
          <pc:docMk/>
          <pc:sldMk cId="2312141305" sldId="310"/>
        </pc:sldMkLst>
      </pc:sldChg>
      <pc:sldChg chg="modSp add mod modAnim">
        <pc:chgData name="Ami Arwidmark" userId="7cac55a5230986e3" providerId="LiveId" clId="{14D774F0-8110-4E06-A07D-DA6BBF8B1A64}" dt="2020-11-11T20:18:57.503" v="527" actId="113"/>
        <pc:sldMkLst>
          <pc:docMk/>
          <pc:sldMk cId="2787994177" sldId="310"/>
        </pc:sldMkLst>
        <pc:spChg chg="mod">
          <ac:chgData name="Ami Arwidmark" userId="7cac55a5230986e3" providerId="LiveId" clId="{14D774F0-8110-4E06-A07D-DA6BBF8B1A64}" dt="2020-11-11T20:14:33.552" v="143" actId="20577"/>
          <ac:spMkLst>
            <pc:docMk/>
            <pc:sldMk cId="2787994177" sldId="310"/>
            <ac:spMk id="2" creationId="{8BD91BC2-DF3C-43DD-86A6-A06125E8F9FA}"/>
          </ac:spMkLst>
        </pc:spChg>
        <pc:spChg chg="mod">
          <ac:chgData name="Ami Arwidmark" userId="7cac55a5230986e3" providerId="LiveId" clId="{14D774F0-8110-4E06-A07D-DA6BBF8B1A64}" dt="2020-11-11T20:18:57.503" v="527" actId="113"/>
          <ac:spMkLst>
            <pc:docMk/>
            <pc:sldMk cId="2787994177" sldId="310"/>
            <ac:spMk id="3" creationId="{11B833A0-334F-4BBE-82F6-D35A5F7E8BAE}"/>
          </ac:spMkLst>
        </pc:spChg>
      </pc:sldChg>
      <pc:sldChg chg="modSp add mod modAnim">
        <pc:chgData name="Ami Arwidmark" userId="7cac55a5230986e3" providerId="LiveId" clId="{14D774F0-8110-4E06-A07D-DA6BBF8B1A64}" dt="2020-11-11T20:20:04.015" v="528"/>
        <pc:sldMkLst>
          <pc:docMk/>
          <pc:sldMk cId="3872389690" sldId="311"/>
        </pc:sldMkLst>
        <pc:spChg chg="mod">
          <ac:chgData name="Ami Arwidmark" userId="7cac55a5230986e3" providerId="LiveId" clId="{14D774F0-8110-4E06-A07D-DA6BBF8B1A64}" dt="2020-11-11T20:15:43.255" v="269" actId="20577"/>
          <ac:spMkLst>
            <pc:docMk/>
            <pc:sldMk cId="3872389690" sldId="311"/>
            <ac:spMk id="2" creationId="{8BD91BC2-DF3C-43DD-86A6-A06125E8F9FA}"/>
          </ac:spMkLst>
        </pc:spChg>
        <pc:spChg chg="mod">
          <ac:chgData name="Ami Arwidmark" userId="7cac55a5230986e3" providerId="LiveId" clId="{14D774F0-8110-4E06-A07D-DA6BBF8B1A64}" dt="2020-11-11T20:16:12.064" v="274"/>
          <ac:spMkLst>
            <pc:docMk/>
            <pc:sldMk cId="3872389690" sldId="311"/>
            <ac:spMk id="3" creationId="{11B833A0-334F-4BBE-82F6-D35A5F7E8BA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8DDDEA-63BC-40A0-8BC0-D6413F38691F}" type="datetimeFigureOut">
              <a:rPr lang="en-US" smtClean="0"/>
              <a:t>7/27/2021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06F76E-E60C-4C54-B47A-C2C406EC8F72}" type="slidenum">
              <a:rPr lang="en-US" smtClean="0"/>
              <a:t>‹#›</a:t>
            </a:fld>
            <a:endParaRPr lang="en-US" dirty="0"/>
          </a:p>
        </p:txBody>
      </p:sp>
    </p:spTree>
    <p:extLst>
      <p:ext uri="{BB962C8B-B14F-4D97-AF65-F5344CB8AC3E}">
        <p14:creationId xmlns:p14="http://schemas.microsoft.com/office/powerpoint/2010/main" val="2987483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0097E157-E0D5-46B4-9986-DBFE9E7E9A3F}" type="datetime1">
              <a:rPr lang="en-US" smtClean="0"/>
              <a:t>7/27/2021</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02489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basic process hasn't changed since Windows Vista was released, but continues to be extended and optimized.</a:t>
            </a:r>
            <a:endParaRPr lang="en-US" dirty="0">
              <a:cs typeface="Calibri"/>
            </a:endParaRPr>
          </a:p>
          <a:p>
            <a:endParaRPr lang="en-US" dirty="0">
              <a:cs typeface="Calibri"/>
            </a:endParaRPr>
          </a:p>
          <a:p>
            <a:r>
              <a:rPr lang="en-US">
                <a:cs typeface="Calibri"/>
              </a:rPr>
              <a:t>Notice that the help page doesn't list all of the available command line options.</a:t>
            </a:r>
            <a:endParaRPr lang="en-US"/>
          </a:p>
          <a:p>
            <a:endParaRPr lang="en-US" dirty="0">
              <a:cs typeface="Calibri"/>
            </a:endParaRPr>
          </a:p>
          <a:p>
            <a:r>
              <a:rPr lang="en-US" dirty="0">
                <a:cs typeface="Calibri"/>
              </a:rPr>
              <a:t>The biggest change through the Windows 10 releases: fewer reboots and more work done in the background of the old OS during an upgrade; options to keep the device secure; options to control dynamic updating</a:t>
            </a:r>
          </a:p>
        </p:txBody>
      </p:sp>
      <p:sp>
        <p:nvSpPr>
          <p:cNvPr id="4" name="Slide Number Placeholder 3"/>
          <p:cNvSpPr>
            <a:spLocks noGrp="1"/>
          </p:cNvSpPr>
          <p:nvPr>
            <p:ph type="sldNum" sz="quarter" idx="5"/>
          </p:nvPr>
        </p:nvSpPr>
        <p:spPr/>
        <p:txBody>
          <a:bodyPr/>
          <a:lstStyle/>
          <a:p>
            <a:fld id="{4306F76E-E60C-4C54-B47A-C2C406EC8F72}" type="slidenum">
              <a:rPr lang="en-US" smtClean="0"/>
              <a:t>5</a:t>
            </a:fld>
            <a:endParaRPr lang="en-US" dirty="0"/>
          </a:p>
        </p:txBody>
      </p:sp>
    </p:spTree>
    <p:extLst>
      <p:ext uri="{BB962C8B-B14F-4D97-AF65-F5344CB8AC3E}">
        <p14:creationId xmlns:p14="http://schemas.microsoft.com/office/powerpoint/2010/main" val="2491632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0097E157-E0D5-46B4-9986-DBFE9E7E9A3F}" type="datetime1">
              <a:rPr lang="en-US" smtClean="0"/>
              <a:t>7/27/2021</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1883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0097E157-E0D5-46B4-9986-DBFE9E7E9A3F}" type="datetime1">
              <a:rPr lang="en-US" smtClean="0"/>
              <a:t>7/27/2021</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65112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0097E157-E0D5-46B4-9986-DBFE9E7E9A3F}" type="datetime1">
              <a:rPr lang="en-US" smtClean="0"/>
              <a:t>7/27/2021</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87726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0097E157-E0D5-46B4-9986-DBFE9E7E9A3F}" type="datetime1">
              <a:rPr lang="en-US" smtClean="0"/>
              <a:t>7/27/2021</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67267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7/27/2021</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3572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566400" cy="1143000"/>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pPr eaLnBrk="1" latinLnBrk="0" hangingPunct="1"/>
            <a:fld id="{7CB97365-EBCA-4027-87D5-99FC1D4DF0BB}" type="datetimeFigureOut">
              <a:rPr lang="en-US" smtClean="0"/>
              <a:pPr eaLnBrk="1" latinLnBrk="0" hangingPunct="1"/>
              <a:t>7/27/2021</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9E29E33-B620-47F9-BB04-8846C2A5AFCC}" type="slidenum">
              <a:rPr kumimoji="0" lang="en-US" smtClean="0"/>
              <a:pPr eaLnBrk="1" latinLnBrk="0" hangingPunct="1"/>
              <a:t>‹#›</a:t>
            </a:fld>
            <a:endParaRPr kumimoji="0" lang="en-US"/>
          </a:p>
        </p:txBody>
      </p:sp>
      <p:sp>
        <p:nvSpPr>
          <p:cNvPr id="8" name="Content Placeholder 7"/>
          <p:cNvSpPr>
            <a:spLocks noGrp="1"/>
          </p:cNvSpPr>
          <p:nvPr>
            <p:ph sz="quarter" idx="13"/>
          </p:nvPr>
        </p:nvSpPr>
        <p:spPr>
          <a:xfrm>
            <a:off x="812800" y="1600200"/>
            <a:ext cx="10566400" cy="4114800"/>
          </a:xfrm>
        </p:spPr>
        <p:txBody>
          <a:bodyPr>
            <a:normAutofit/>
          </a:bodyPr>
          <a:lstStyle>
            <a:lvl1pPr>
              <a:defRPr sz="3200"/>
            </a:lvl1pPr>
            <a:lvl2pPr>
              <a:defRPr sz="28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961985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209544" y="2798064"/>
            <a:ext cx="8137906" cy="1500187"/>
          </a:xfrm>
        </p:spPr>
        <p:txBody>
          <a:bodyPr>
            <a:normAutofit/>
          </a:bodyPr>
          <a:lstStyle>
            <a:lvl1pPr marL="0" indent="0">
              <a:buNone/>
              <a:defRPr sz="4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6" name="TextBox 5"/>
          <p:cNvSpPr txBox="1"/>
          <p:nvPr userDrawn="1"/>
        </p:nvSpPr>
        <p:spPr>
          <a:xfrm>
            <a:off x="3209544" y="1966174"/>
            <a:ext cx="8137906" cy="923330"/>
          </a:xfrm>
          <a:prstGeom prst="rect">
            <a:avLst/>
          </a:prstGeom>
          <a:noFill/>
        </p:spPr>
        <p:txBody>
          <a:bodyPr wrap="square" rtlCol="0" anchor="b">
            <a:spAutoFit/>
          </a:bodyPr>
          <a:lstStyle/>
          <a:p>
            <a:pPr algn="l"/>
            <a:r>
              <a:rPr lang="en-US" sz="5400" b="1" kern="1200" dirty="0">
                <a:solidFill>
                  <a:schemeClr val="tx1"/>
                </a:solidFill>
                <a:effectLst>
                  <a:outerShdw blurRad="50800" dist="38100" dir="10800000" algn="r" rotWithShape="0">
                    <a:prstClr val="black">
                      <a:alpha val="40000"/>
                    </a:prstClr>
                  </a:outerShdw>
                </a:effectLst>
                <a:latin typeface="Segoe UI Light" panose="020B0502040204020203" pitchFamily="34" charset="0"/>
                <a:ea typeface="+mj-ea"/>
                <a:cs typeface="Segoe UI Light" panose="020B0502040204020203" pitchFamily="34" charset="0"/>
              </a:rPr>
              <a:t>Demo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5307" y="1966174"/>
            <a:ext cx="1959645" cy="1770866"/>
          </a:xfrm>
          <a:prstGeom prst="rect">
            <a:avLst/>
          </a:prstGeom>
        </p:spPr>
      </p:pic>
    </p:spTree>
    <p:extLst>
      <p:ext uri="{BB962C8B-B14F-4D97-AF65-F5344CB8AC3E}">
        <p14:creationId xmlns:p14="http://schemas.microsoft.com/office/powerpoint/2010/main" val="2723815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7/27/2021</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81562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7/27/2021</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54859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7/27/2021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5235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7/27/2021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39114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7/27/2021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52773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7/27/2021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21586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7/27/2021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31530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7/27/2021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2584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7/27/2021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652198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smsagent.blog/tag/feature-updates-custom-process/" TargetMode="External"/><Relationship Id="rId2" Type="http://schemas.openxmlformats.org/officeDocument/2006/relationships/hyperlink" Target="https://techcommunity.microsoft.com/t5/windows-blog-archive/windows-10-pre-upgrade-validation-using-setup-exe/ba-p/706593" TargetMode="External"/><Relationship Id="rId1" Type="http://schemas.openxmlformats.org/officeDocument/2006/relationships/slideLayout" Target="../slideLayouts/slideLayout2.xml"/><Relationship Id="rId4" Type="http://schemas.openxmlformats.org/officeDocument/2006/relationships/hyperlink" Target="https://social.technet.microsoft.com/wiki/contents/articles/53479.sccmmemcm-windows-10-feature-update-rollouts-via-application-deployment.aspx"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docs.microsoft.com/en-us/windows-hardware/manufacture/desktop/windows-setup-enable-custom-actions"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hyperlink" Target="https://docs.microsoft.com/en-us/windows/deployment/upgrade/setupdiag"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docs.microsoft.com/en-us/windows/deployment/update/media-dynamic-update"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hyperlink" Target="https://oofhours.com/2019/08/06/uup-is-still-coming-soon-and-dynamic-update-is-still-important/"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microsoft.com/vlsc" TargetMode="External"/><Relationship Id="rId2" Type="http://schemas.openxmlformats.org/officeDocument/2006/relationships/hyperlink" Target="https://my.visualstudio.com"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hyperlink" Target="https://www.asquaredozen.com/2019/08/25/windows-10-feature-updates-using-setupconfig-ini-to-manage-feature-updates-in-the-enterprise/" TargetMode="External"/><Relationship Id="rId5" Type="http://schemas.openxmlformats.org/officeDocument/2006/relationships/hyperlink" Target="https://oofhours.com/2020/08/04/disable-shift-f10-in-oobe/" TargetMode="Externa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0B92F21-44D0-49F2-B59D-6723737D9B5C}"/>
              </a:ext>
            </a:extLst>
          </p:cNvPr>
          <p:cNvPicPr>
            <a:picLocks noChangeAspect="1"/>
          </p:cNvPicPr>
          <p:nvPr/>
        </p:nvPicPr>
        <p:blipFill rotWithShape="1">
          <a:blip r:embed="rId2"/>
          <a:srcRect t="17821" r="-2" b="-2"/>
          <a:stretch/>
        </p:blipFill>
        <p:spPr>
          <a:xfrm>
            <a:off x="438583" y="-1045086"/>
            <a:ext cx="11314833" cy="5230396"/>
          </a:xfrm>
          <a:prstGeom prst="rect">
            <a:avLst/>
          </a:prstGeom>
        </p:spPr>
      </p:pic>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2" y="4334837"/>
            <a:ext cx="7228412" cy="1140874"/>
          </a:xfrm>
        </p:spPr>
        <p:txBody>
          <a:bodyPr>
            <a:normAutofit fontScale="90000"/>
          </a:bodyPr>
          <a:lstStyle/>
          <a:p>
            <a:r>
              <a:rPr lang="en-US" dirty="0">
                <a:solidFill>
                  <a:srgbClr val="FFFFFF"/>
                </a:solidFill>
              </a:rPr>
              <a:t>Back to Basics - Windows 10 and Windows 11 Setup Internals</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5475712"/>
            <a:ext cx="7228410" cy="590321"/>
          </a:xfrm>
        </p:spPr>
        <p:txBody>
          <a:bodyPr>
            <a:normAutofit/>
          </a:bodyPr>
          <a:lstStyle/>
          <a:p>
            <a:pPr>
              <a:lnSpc>
                <a:spcPct val="100000"/>
              </a:lnSpc>
            </a:pPr>
            <a:r>
              <a:rPr lang="en-US" sz="2000" dirty="0">
                <a:solidFill>
                  <a:srgbClr val="FFFFFF">
                    <a:alpha val="75000"/>
                  </a:srgbClr>
                </a:solidFill>
              </a:rPr>
              <a:t>Johan Arwidmark (@jarwidmark)</a:t>
            </a:r>
          </a:p>
        </p:txBody>
      </p:sp>
    </p:spTree>
    <p:extLst>
      <p:ext uri="{BB962C8B-B14F-4D97-AF65-F5344CB8AC3E}">
        <p14:creationId xmlns:p14="http://schemas.microsoft.com/office/powerpoint/2010/main" val="120524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1192" y="702156"/>
            <a:ext cx="11029616" cy="1188720"/>
          </a:xfrm>
        </p:spPr>
        <p:txBody>
          <a:bodyPr/>
          <a:lstStyle/>
          <a:p>
            <a:r>
              <a:rPr lang="en-US" dirty="0"/>
              <a:t>Splitting up the Upgrade process</a:t>
            </a:r>
          </a:p>
        </p:txBody>
      </p:sp>
      <p:sp>
        <p:nvSpPr>
          <p:cNvPr id="2" name="Content Placeholder 1"/>
          <p:cNvSpPr>
            <a:spLocks noGrp="1"/>
          </p:cNvSpPr>
          <p:nvPr>
            <p:ph idx="1"/>
          </p:nvPr>
        </p:nvSpPr>
        <p:spPr>
          <a:xfrm>
            <a:off x="581192" y="2340864"/>
            <a:ext cx="11029615" cy="4114776"/>
          </a:xfrm>
        </p:spPr>
        <p:txBody>
          <a:bodyPr>
            <a:normAutofit fontScale="85000" lnSpcReduction="10000"/>
          </a:bodyPr>
          <a:lstStyle/>
          <a:p>
            <a:pPr marL="305435" indent="-305435"/>
            <a:r>
              <a:rPr lang="en-US" dirty="0">
                <a:ea typeface="Roboto Light"/>
              </a:rPr>
              <a:t>SETUP.EXE /Compat </a:t>
            </a:r>
            <a:r>
              <a:rPr lang="en-US" dirty="0" err="1">
                <a:ea typeface="Roboto Light"/>
              </a:rPr>
              <a:t>ScanOnly</a:t>
            </a:r>
            <a:endParaRPr lang="en-US" dirty="0" err="1"/>
          </a:p>
          <a:p>
            <a:pPr marL="629920" lvl="1" indent="-305435"/>
            <a:r>
              <a:rPr lang="en-US" dirty="0">
                <a:ea typeface="Roboto Light"/>
              </a:rPr>
              <a:t>Check for compatibility (most useful with updated media or dynamic update so that you have the latest compatibility details)</a:t>
            </a:r>
          </a:p>
          <a:p>
            <a:pPr marL="629920" lvl="1" indent="-305435"/>
            <a:r>
              <a:rPr lang="en-US" dirty="0">
                <a:ea typeface="+mn-lt"/>
                <a:cs typeface="+mn-lt"/>
                <a:hlinkClick r:id="rId2"/>
              </a:rPr>
              <a:t>https://techcommunity.microsoft.com/t5/windows-blog-archive/windows-10-pre-upgrade-validation-using-setup-exe/ba-p/706593</a:t>
            </a:r>
            <a:br>
              <a:rPr lang="en-US" dirty="0">
                <a:ea typeface="+mn-lt"/>
                <a:cs typeface="+mn-lt"/>
              </a:rPr>
            </a:br>
            <a:r>
              <a:rPr lang="en-US" dirty="0">
                <a:ea typeface="+mn-lt"/>
                <a:cs typeface="+mn-lt"/>
              </a:rPr>
              <a:t> </a:t>
            </a:r>
            <a:endParaRPr lang="en-US" dirty="0"/>
          </a:p>
          <a:p>
            <a:pPr marL="305435" indent="-305435"/>
            <a:r>
              <a:rPr lang="en-US" dirty="0"/>
              <a:t>SETUP.EXE /</a:t>
            </a:r>
            <a:r>
              <a:rPr lang="en-US" dirty="0" err="1"/>
              <a:t>SkipFinalize</a:t>
            </a:r>
            <a:endParaRPr lang="en-US" dirty="0">
              <a:ea typeface="Roboto Light"/>
            </a:endParaRPr>
          </a:p>
          <a:p>
            <a:pPr marL="629920" lvl="1" indent="-305435">
              <a:lnSpc>
                <a:spcPct val="110000"/>
              </a:lnSpc>
            </a:pPr>
            <a:r>
              <a:rPr lang="en-US" dirty="0">
                <a:ea typeface="Roboto Light"/>
              </a:rPr>
              <a:t>Do the in-place upgrade up to the point where you reboot from the old OS into the recovery environment</a:t>
            </a:r>
          </a:p>
          <a:p>
            <a:pPr marL="305435" indent="-305435"/>
            <a:r>
              <a:rPr lang="en-US" dirty="0"/>
              <a:t>SETUP.EXE /Finalize</a:t>
            </a:r>
            <a:endParaRPr lang="en-US" dirty="0">
              <a:ea typeface="Roboto Light"/>
            </a:endParaRPr>
          </a:p>
          <a:p>
            <a:pPr marL="629920" lvl="1" indent="-305435">
              <a:lnSpc>
                <a:spcPct val="110000"/>
              </a:lnSpc>
            </a:pPr>
            <a:r>
              <a:rPr lang="en-US" dirty="0"/>
              <a:t>Finish up the in-place upgrade, initiating the reboot into the recovery environment </a:t>
            </a:r>
            <a:endParaRPr lang="en-US" dirty="0">
              <a:ea typeface="Roboto Light"/>
            </a:endParaRPr>
          </a:p>
          <a:p>
            <a:pPr marL="629920" lvl="1" indent="-305435"/>
            <a:endParaRPr lang="en-US" dirty="0"/>
          </a:p>
          <a:p>
            <a:pPr marL="305435" indent="-305435"/>
            <a:r>
              <a:rPr lang="en-US" dirty="0"/>
              <a:t>WindowsUpdateBox.exe</a:t>
            </a:r>
            <a:endParaRPr lang="en-US" dirty="0">
              <a:ea typeface="Roboto Light"/>
            </a:endParaRPr>
          </a:p>
          <a:p>
            <a:pPr marL="629920" lvl="1" indent="-305435"/>
            <a:r>
              <a:rPr lang="en-US" dirty="0">
                <a:ea typeface="Roboto Light"/>
              </a:rPr>
              <a:t>Similar to SETUP.EXE /</a:t>
            </a:r>
            <a:r>
              <a:rPr lang="en-US" dirty="0" err="1">
                <a:ea typeface="Roboto Light"/>
              </a:rPr>
              <a:t>SkipFinalize</a:t>
            </a:r>
            <a:r>
              <a:rPr lang="en-US" dirty="0">
                <a:ea typeface="Roboto Light"/>
              </a:rPr>
              <a:t> and /Finalize, with one additional phase split out</a:t>
            </a:r>
          </a:p>
          <a:p>
            <a:pPr marL="629920" lvl="1" indent="-305435"/>
            <a:r>
              <a:rPr lang="en-US" dirty="0">
                <a:ea typeface="+mn-lt"/>
                <a:cs typeface="+mn-lt"/>
                <a:hlinkClick r:id="rId3"/>
              </a:rPr>
              <a:t>https://smsagent.blog/tag/feature-updates-custom-process/</a:t>
            </a:r>
            <a:endParaRPr lang="en-US" dirty="0">
              <a:ea typeface="+mn-lt"/>
              <a:cs typeface="+mn-lt"/>
            </a:endParaRPr>
          </a:p>
          <a:p>
            <a:pPr marL="629920" lvl="1" indent="-305435"/>
            <a:r>
              <a:rPr lang="en-US" dirty="0">
                <a:ea typeface="+mn-lt"/>
                <a:cs typeface="+mn-lt"/>
                <a:hlinkClick r:id="rId4"/>
              </a:rPr>
              <a:t>https://social.technet.microsoft.com/wiki/contents/articles/53479.sccmmemcm-windows-10-feature-update-rollouts-via-application-deployment.aspx</a:t>
            </a:r>
            <a:endParaRPr lang="en-US" dirty="0">
              <a:ea typeface="+mn-lt"/>
              <a:cs typeface="+mn-lt"/>
            </a:endParaRPr>
          </a:p>
          <a:p>
            <a:pPr marL="629920" lvl="1" indent="-305435"/>
            <a:r>
              <a:rPr lang="en-US" dirty="0">
                <a:ea typeface="Roboto Light"/>
              </a:rPr>
              <a:t>Used behind the scenes by Windows Update (where WindowsUpdateBox.exe is an equivalent front end to SETUPHOST), not supported for other uses</a:t>
            </a:r>
          </a:p>
        </p:txBody>
      </p:sp>
    </p:spTree>
    <p:extLst>
      <p:ext uri="{BB962C8B-B14F-4D97-AF65-F5344CB8AC3E}">
        <p14:creationId xmlns:p14="http://schemas.microsoft.com/office/powerpoint/2010/main" val="3663925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1192" y="702156"/>
            <a:ext cx="11029616" cy="1188720"/>
          </a:xfrm>
        </p:spPr>
        <p:txBody>
          <a:bodyPr/>
          <a:lstStyle/>
          <a:p>
            <a:r>
              <a:rPr lang="en-US" dirty="0"/>
              <a:t>Working with drivers</a:t>
            </a:r>
          </a:p>
        </p:txBody>
      </p:sp>
      <p:sp>
        <p:nvSpPr>
          <p:cNvPr id="2" name="Content Placeholder 1"/>
          <p:cNvSpPr>
            <a:spLocks noGrp="1"/>
          </p:cNvSpPr>
          <p:nvPr>
            <p:ph idx="1"/>
          </p:nvPr>
        </p:nvSpPr>
        <p:spPr>
          <a:xfrm>
            <a:off x="581192" y="2340864"/>
            <a:ext cx="11029615" cy="3634486"/>
          </a:xfrm>
        </p:spPr>
        <p:txBody>
          <a:bodyPr/>
          <a:lstStyle/>
          <a:p>
            <a:r>
              <a:rPr lang="en-US" dirty="0"/>
              <a:t>Finding drivers</a:t>
            </a:r>
          </a:p>
          <a:p>
            <a:r>
              <a:rPr lang="en-US" dirty="0"/>
              <a:t>WinPE phase</a:t>
            </a:r>
          </a:p>
          <a:p>
            <a:r>
              <a:rPr lang="en-US" dirty="0"/>
              <a:t>Setup phase</a:t>
            </a:r>
          </a:p>
          <a:p>
            <a:r>
              <a:rPr lang="en-US" dirty="0"/>
              <a:t>Post-OS installation drivers</a:t>
            </a:r>
          </a:p>
          <a:p>
            <a:endParaRPr lang="en-US" dirty="0"/>
          </a:p>
          <a:p>
            <a:r>
              <a:rPr lang="en-US" dirty="0"/>
              <a:t>Drivers when Servicing</a:t>
            </a:r>
          </a:p>
          <a:p>
            <a:endParaRPr lang="en-US" dirty="0"/>
          </a:p>
        </p:txBody>
      </p:sp>
    </p:spTree>
    <p:extLst>
      <p:ext uri="{BB962C8B-B14F-4D97-AF65-F5344CB8AC3E}">
        <p14:creationId xmlns:p14="http://schemas.microsoft.com/office/powerpoint/2010/main" val="1848826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pPr marL="0" indent="0">
              <a:buNone/>
            </a:pPr>
            <a:r>
              <a:rPr lang="en-US" dirty="0"/>
              <a:t>Working with Drivers</a:t>
            </a:r>
          </a:p>
        </p:txBody>
      </p:sp>
    </p:spTree>
    <p:extLst>
      <p:ext uri="{BB962C8B-B14F-4D97-AF65-F5344CB8AC3E}">
        <p14:creationId xmlns:p14="http://schemas.microsoft.com/office/powerpoint/2010/main" val="439330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ea typeface="Roboto Light"/>
              </a:rPr>
              <a:t>Pre- and Post-Processing support</a:t>
            </a:r>
          </a:p>
        </p:txBody>
      </p:sp>
      <p:sp>
        <p:nvSpPr>
          <p:cNvPr id="2" name="Content Placeholder 1"/>
          <p:cNvSpPr>
            <a:spLocks noGrp="1"/>
          </p:cNvSpPr>
          <p:nvPr>
            <p:ph sz="half" idx="1"/>
          </p:nvPr>
        </p:nvSpPr>
        <p:spPr/>
        <p:txBody>
          <a:bodyPr/>
          <a:lstStyle/>
          <a:p>
            <a:pPr marL="305435" indent="-305435"/>
            <a:r>
              <a:rPr lang="en-US"/>
              <a:t>If you are using a task sequence of some sort, you may not need this</a:t>
            </a:r>
          </a:p>
          <a:p>
            <a:pPr marL="305435" indent="-305435"/>
            <a:r>
              <a:rPr lang="en-US">
                <a:ea typeface="Roboto Light"/>
              </a:rPr>
              <a:t>Otherwise, you can place batch files in place for SETUP to run automatically during the in-place upgrade process</a:t>
            </a:r>
          </a:p>
          <a:p>
            <a:pPr marL="305435" indent="-305435"/>
            <a:r>
              <a:rPr lang="en-US">
                <a:ea typeface="+mn-lt"/>
                <a:cs typeface="+mn-lt"/>
              </a:rPr>
              <a:t>See </a:t>
            </a:r>
            <a:r>
              <a:rPr lang="en-US" dirty="0">
                <a:ea typeface="+mn-lt"/>
                <a:cs typeface="+mn-lt"/>
                <a:hlinkClick r:id="rId2"/>
              </a:rPr>
              <a:t>https://docs.microsoft.com/en-us/windows-hardware/manufacture/desktop/windows-setup-enable-custom-actions</a:t>
            </a:r>
            <a:r>
              <a:rPr lang="en-US" dirty="0">
                <a:ea typeface="+mn-lt"/>
                <a:cs typeface="+mn-lt"/>
              </a:rPr>
              <a:t> </a:t>
            </a:r>
          </a:p>
        </p:txBody>
      </p:sp>
      <p:sp>
        <p:nvSpPr>
          <p:cNvPr id="5" name="Content Placeholder 4">
            <a:extLst>
              <a:ext uri="{FF2B5EF4-FFF2-40B4-BE49-F238E27FC236}">
                <a16:creationId xmlns:a16="http://schemas.microsoft.com/office/drawing/2014/main" id="{AE9549B5-0D0E-4CDD-9D5A-7799B9A341B3}"/>
              </a:ext>
            </a:extLst>
          </p:cNvPr>
          <p:cNvSpPr>
            <a:spLocks noGrp="1"/>
          </p:cNvSpPr>
          <p:nvPr>
            <p:ph sz="half" idx="2"/>
          </p:nvPr>
        </p:nvSpPr>
        <p:spPr/>
        <p:txBody>
          <a:bodyPr/>
          <a:lstStyle/>
          <a:p>
            <a:endParaRPr lang="en-US"/>
          </a:p>
        </p:txBody>
      </p:sp>
      <p:pic>
        <p:nvPicPr>
          <p:cNvPr id="3" name="Picture 4" descr="Graphical user interface&#10;&#10;Description automatically generated">
            <a:extLst>
              <a:ext uri="{FF2B5EF4-FFF2-40B4-BE49-F238E27FC236}">
                <a16:creationId xmlns:a16="http://schemas.microsoft.com/office/drawing/2014/main" id="{A658A2FC-7FCD-4821-B7E6-15C1C44F722D}"/>
              </a:ext>
            </a:extLst>
          </p:cNvPr>
          <p:cNvPicPr>
            <a:picLocks noChangeAspect="1"/>
          </p:cNvPicPr>
          <p:nvPr/>
        </p:nvPicPr>
        <p:blipFill>
          <a:blip r:embed="rId3"/>
          <a:stretch>
            <a:fillRect/>
          </a:stretch>
        </p:blipFill>
        <p:spPr>
          <a:xfrm>
            <a:off x="5987582" y="2226381"/>
            <a:ext cx="5929280" cy="3346231"/>
          </a:xfrm>
          <a:prstGeom prst="rect">
            <a:avLst/>
          </a:prstGeom>
        </p:spPr>
      </p:pic>
    </p:spTree>
    <p:extLst>
      <p:ext uri="{BB962C8B-B14F-4D97-AF65-F5344CB8AC3E}">
        <p14:creationId xmlns:p14="http://schemas.microsoft.com/office/powerpoint/2010/main" val="23778848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1192" y="702156"/>
            <a:ext cx="11029616" cy="1188720"/>
          </a:xfrm>
        </p:spPr>
        <p:txBody>
          <a:bodyPr/>
          <a:lstStyle/>
          <a:p>
            <a:r>
              <a:rPr lang="en-US" dirty="0">
                <a:ea typeface="Roboto Light"/>
              </a:rPr>
              <a:t>Reading logs</a:t>
            </a:r>
            <a:endParaRPr lang="en-US" dirty="0"/>
          </a:p>
        </p:txBody>
      </p:sp>
      <p:sp>
        <p:nvSpPr>
          <p:cNvPr id="2" name="Content Placeholder 1"/>
          <p:cNvSpPr>
            <a:spLocks noGrp="1"/>
          </p:cNvSpPr>
          <p:nvPr>
            <p:ph idx="1"/>
          </p:nvPr>
        </p:nvSpPr>
        <p:spPr>
          <a:xfrm>
            <a:off x="581192" y="2340864"/>
            <a:ext cx="11029615" cy="3634486"/>
          </a:xfrm>
        </p:spPr>
        <p:txBody>
          <a:bodyPr/>
          <a:lstStyle/>
          <a:p>
            <a:pPr marL="305435" indent="-305435"/>
            <a:r>
              <a:rPr lang="en-US" dirty="0"/>
              <a:t>Find the logs</a:t>
            </a:r>
          </a:p>
          <a:p>
            <a:pPr marL="629920" lvl="1" indent="-305435"/>
            <a:r>
              <a:rPr lang="en-US" dirty="0">
                <a:ea typeface="Roboto Light"/>
              </a:rPr>
              <a:t>C:\$Windows.~bt\Sources\Panther</a:t>
            </a:r>
          </a:p>
          <a:p>
            <a:pPr marL="305435" indent="-305435"/>
            <a:r>
              <a:rPr lang="en-US" dirty="0">
                <a:ea typeface="Roboto Light"/>
              </a:rPr>
              <a:t>Use </a:t>
            </a:r>
            <a:r>
              <a:rPr lang="en-US" dirty="0" err="1">
                <a:ea typeface="Roboto Light"/>
              </a:rPr>
              <a:t>SetupDiag</a:t>
            </a:r>
            <a:r>
              <a:rPr lang="en-US" dirty="0">
                <a:ea typeface="Roboto Light"/>
              </a:rPr>
              <a:t> to try to get a quick result</a:t>
            </a:r>
          </a:p>
          <a:p>
            <a:pPr marL="629920" lvl="1" indent="-305435">
              <a:lnSpc>
                <a:spcPct val="110000"/>
              </a:lnSpc>
            </a:pPr>
            <a:r>
              <a:rPr lang="en-US" dirty="0">
                <a:ea typeface="Roboto Light"/>
              </a:rPr>
              <a:t>Initially a separate download, included with SETUP.EXE as of Windows 10 2004</a:t>
            </a:r>
          </a:p>
          <a:p>
            <a:pPr marL="629920" lvl="1" indent="-305435">
              <a:lnSpc>
                <a:spcPct val="110000"/>
              </a:lnSpc>
            </a:pPr>
            <a:r>
              <a:rPr lang="en-US" dirty="0">
                <a:ea typeface="Roboto Light"/>
              </a:rPr>
              <a:t>Point to a set of logs to have it try to find the errors</a:t>
            </a:r>
          </a:p>
          <a:p>
            <a:pPr marL="629920" lvl="1" indent="-305435">
              <a:lnSpc>
                <a:spcPct val="110000"/>
              </a:lnSpc>
            </a:pPr>
            <a:r>
              <a:rPr lang="en-US" dirty="0">
                <a:ea typeface="Roboto Light"/>
              </a:rPr>
              <a:t>It might not be able to find a cause, so you may still need to dig deeper</a:t>
            </a:r>
          </a:p>
          <a:p>
            <a:pPr marL="629920" lvl="1" indent="-305435">
              <a:lnSpc>
                <a:spcPct val="110000"/>
              </a:lnSpc>
            </a:pPr>
            <a:r>
              <a:rPr lang="en-US" dirty="0">
                <a:ea typeface="+mn-lt"/>
                <a:cs typeface="+mn-lt"/>
                <a:hlinkClick r:id="rId2"/>
              </a:rPr>
              <a:t>https://docs.microsoft.com/en-us/windows/deployment/upgrade/setupdiag</a:t>
            </a:r>
            <a:endParaRPr lang="en-US" dirty="0">
              <a:ea typeface="+mn-lt"/>
              <a:cs typeface="+mn-lt"/>
            </a:endParaRPr>
          </a:p>
        </p:txBody>
      </p:sp>
    </p:spTree>
    <p:extLst>
      <p:ext uri="{BB962C8B-B14F-4D97-AF65-F5344CB8AC3E}">
        <p14:creationId xmlns:p14="http://schemas.microsoft.com/office/powerpoint/2010/main" val="3702345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en-US" dirty="0"/>
              <a:t>Using </a:t>
            </a:r>
            <a:r>
              <a:rPr lang="en-US" dirty="0" err="1"/>
              <a:t>SetupDiag</a:t>
            </a:r>
            <a:endParaRPr lang="en-US" dirty="0"/>
          </a:p>
        </p:txBody>
      </p:sp>
    </p:spTree>
    <p:extLst>
      <p:ext uri="{BB962C8B-B14F-4D97-AF65-F5344CB8AC3E}">
        <p14:creationId xmlns:p14="http://schemas.microsoft.com/office/powerpoint/2010/main" val="333851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ea typeface="Roboto Light"/>
              </a:rPr>
              <a:t>Updating Media</a:t>
            </a:r>
          </a:p>
        </p:txBody>
      </p:sp>
      <p:sp>
        <p:nvSpPr>
          <p:cNvPr id="2" name="Content Placeholder 1"/>
          <p:cNvSpPr>
            <a:spLocks noGrp="1"/>
          </p:cNvSpPr>
          <p:nvPr>
            <p:ph sz="half" idx="1"/>
          </p:nvPr>
        </p:nvSpPr>
        <p:spPr/>
        <p:txBody>
          <a:bodyPr/>
          <a:lstStyle/>
          <a:p>
            <a:pPr marL="305435" indent="-305435"/>
            <a:r>
              <a:rPr lang="en-US" dirty="0"/>
              <a:t>Ideally, you would always use the latest media when performing an in-place upgrade.  The hard way of doing this is updating the media yourself each month.</a:t>
            </a:r>
            <a:endParaRPr lang="en-US" dirty="0">
              <a:ea typeface="Roboto Light"/>
            </a:endParaRPr>
          </a:p>
          <a:p>
            <a:pPr marL="305435" indent="-305435"/>
            <a:r>
              <a:rPr lang="en-US" dirty="0">
                <a:ea typeface="Roboto Light"/>
              </a:rPr>
              <a:t>See </a:t>
            </a:r>
            <a:r>
              <a:rPr lang="en-US" dirty="0">
                <a:ea typeface="+mn-lt"/>
                <a:cs typeface="+mn-lt"/>
                <a:hlinkClick r:id="rId2"/>
              </a:rPr>
              <a:t>https://docs.microsoft.com/en-us/windows/deployment/update/media-dynamic-update</a:t>
            </a:r>
            <a:r>
              <a:rPr lang="en-US" dirty="0">
                <a:ea typeface="+mn-lt"/>
                <a:cs typeface="+mn-lt"/>
              </a:rPr>
              <a:t> for the "simple 26 step process"</a:t>
            </a:r>
            <a:endParaRPr lang="en-US" dirty="0">
              <a:ea typeface="Roboto Light"/>
            </a:endParaRPr>
          </a:p>
        </p:txBody>
      </p:sp>
      <p:pic>
        <p:nvPicPr>
          <p:cNvPr id="5" name="Picture 5" descr="Graphical user interface&#10;&#10;Description automatically generated">
            <a:extLst>
              <a:ext uri="{FF2B5EF4-FFF2-40B4-BE49-F238E27FC236}">
                <a16:creationId xmlns:a16="http://schemas.microsoft.com/office/drawing/2014/main" id="{0238571C-C72A-4114-AD28-7430A3DDA553}"/>
              </a:ext>
            </a:extLst>
          </p:cNvPr>
          <p:cNvPicPr>
            <a:picLocks noGrp="1" noChangeAspect="1"/>
          </p:cNvPicPr>
          <p:nvPr>
            <p:ph sz="half" idx="2"/>
          </p:nvPr>
        </p:nvPicPr>
        <p:blipFill>
          <a:blip r:embed="rId3"/>
          <a:stretch>
            <a:fillRect/>
          </a:stretch>
        </p:blipFill>
        <p:spPr>
          <a:xfrm>
            <a:off x="6489440" y="2228003"/>
            <a:ext cx="5047967" cy="3633047"/>
          </a:xfrm>
        </p:spPr>
      </p:pic>
    </p:spTree>
    <p:extLst>
      <p:ext uri="{BB962C8B-B14F-4D97-AF65-F5344CB8AC3E}">
        <p14:creationId xmlns:p14="http://schemas.microsoft.com/office/powerpoint/2010/main" val="1183978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9CF6A-75DE-4774-BAE1-FC8F945B837A}"/>
              </a:ext>
            </a:extLst>
          </p:cNvPr>
          <p:cNvSpPr>
            <a:spLocks noGrp="1"/>
          </p:cNvSpPr>
          <p:nvPr>
            <p:ph type="title"/>
          </p:nvPr>
        </p:nvSpPr>
        <p:spPr/>
        <p:txBody>
          <a:bodyPr/>
          <a:lstStyle/>
          <a:p>
            <a:r>
              <a:rPr lang="en-US" dirty="0">
                <a:ea typeface="Roboto Light"/>
              </a:rPr>
              <a:t>Dynamic Update</a:t>
            </a:r>
            <a:endParaRPr lang="en-US" dirty="0"/>
          </a:p>
        </p:txBody>
      </p:sp>
      <p:sp>
        <p:nvSpPr>
          <p:cNvPr id="3" name="Content Placeholder 2">
            <a:extLst>
              <a:ext uri="{FF2B5EF4-FFF2-40B4-BE49-F238E27FC236}">
                <a16:creationId xmlns:a16="http://schemas.microsoft.com/office/drawing/2014/main" id="{DA8E0EEC-9766-4C6C-BA6B-FE4B37613D2A}"/>
              </a:ext>
            </a:extLst>
          </p:cNvPr>
          <p:cNvSpPr>
            <a:spLocks noGrp="1"/>
          </p:cNvSpPr>
          <p:nvPr>
            <p:ph idx="1"/>
          </p:nvPr>
        </p:nvSpPr>
        <p:spPr/>
        <p:txBody>
          <a:bodyPr>
            <a:normAutofit/>
          </a:bodyPr>
          <a:lstStyle/>
          <a:p>
            <a:pPr marL="305435" indent="-305435"/>
            <a:r>
              <a:rPr lang="en-US">
                <a:ea typeface="Roboto Light"/>
              </a:rPr>
              <a:t>Windows Setup uses dynamic update to grab all the latest pieces during the upgrade process</a:t>
            </a:r>
            <a:endParaRPr lang="en-US" dirty="0">
              <a:ea typeface="Roboto Light"/>
            </a:endParaRPr>
          </a:p>
          <a:p>
            <a:pPr marL="305435" indent="-305435"/>
            <a:r>
              <a:rPr lang="en-US">
                <a:ea typeface="Roboto Light"/>
              </a:rPr>
              <a:t>This can download many hundreds of gigabytes worth of stuff</a:t>
            </a:r>
          </a:p>
          <a:p>
            <a:pPr marL="305435" indent="-305435"/>
            <a:r>
              <a:rPr lang="en-US">
                <a:ea typeface="Roboto Light"/>
              </a:rPr>
              <a:t>This content is not available on WSUS, and (mostly) doesn't use Delivery Optimization</a:t>
            </a:r>
          </a:p>
          <a:p>
            <a:pPr marL="305435" indent="-305435"/>
            <a:r>
              <a:rPr lang="en-US">
                <a:ea typeface="Roboto Light"/>
              </a:rPr>
              <a:t>SCCM provided an option to make it work anyway by temporarily pointing the machine at Windows Update</a:t>
            </a:r>
            <a:endParaRPr lang="en-US" dirty="0">
              <a:ea typeface="Roboto Light"/>
            </a:endParaRPr>
          </a:p>
          <a:p>
            <a:pPr marL="305435" indent="-305435"/>
            <a:r>
              <a:rPr lang="en-US">
                <a:ea typeface="Roboto Light"/>
              </a:rPr>
              <a:t>Windows 10 1809 and later will bypass WSUS automatically and talk to WU</a:t>
            </a:r>
          </a:p>
          <a:p>
            <a:pPr marL="305435" indent="-305435"/>
            <a:r>
              <a:rPr lang="en-US">
                <a:ea typeface="Roboto Light"/>
              </a:rPr>
              <a:t>You can control some of what is downloaded (I.e. if you only want the latest compatibility databases):</a:t>
            </a:r>
            <a:endParaRPr lang="en-US" dirty="0">
              <a:ea typeface="Roboto Light"/>
            </a:endParaRPr>
          </a:p>
          <a:p>
            <a:pPr marL="667385" lvl="1" indent="-305435">
              <a:lnSpc>
                <a:spcPct val="110000"/>
              </a:lnSpc>
              <a:buFont typeface="Arial,Sans-Serif" panose="05020102010507070707" pitchFamily="18" charset="2"/>
              <a:buChar char="•"/>
            </a:pPr>
            <a:r>
              <a:rPr lang="en-US">
                <a:ea typeface="+mn-lt"/>
                <a:cs typeface="+mn-lt"/>
              </a:rPr>
              <a:t>/DynamicUpdate { Enable | Disable | </a:t>
            </a:r>
            <a:r>
              <a:rPr lang="en-US">
                <a:solidFill>
                  <a:srgbClr val="FF0000"/>
                </a:solidFill>
                <a:ea typeface="+mn-lt"/>
                <a:cs typeface="+mn-lt"/>
              </a:rPr>
              <a:t>NoDrivers | NoDriversNoLCU | NoLCU</a:t>
            </a:r>
            <a:r>
              <a:rPr lang="en-US">
                <a:ea typeface="+mn-lt"/>
                <a:cs typeface="+mn-lt"/>
              </a:rPr>
              <a:t> }  </a:t>
            </a:r>
            <a:r>
              <a:rPr lang="en-US">
                <a:solidFill>
                  <a:srgbClr val="FF0000"/>
                </a:solidFill>
                <a:ea typeface="+mn-lt"/>
                <a:cs typeface="+mn-lt"/>
              </a:rPr>
              <a:t>2004</a:t>
            </a:r>
            <a:endParaRPr lang="en-US">
              <a:ea typeface="+mn-lt"/>
              <a:cs typeface="+mn-lt"/>
            </a:endParaRPr>
          </a:p>
          <a:p>
            <a:pPr marL="305435" indent="-305435"/>
            <a:r>
              <a:rPr lang="en-US">
                <a:ea typeface="Roboto Light"/>
              </a:rPr>
              <a:t>See:</a:t>
            </a:r>
            <a:endParaRPr lang="en-US" dirty="0">
              <a:ea typeface="Roboto Light"/>
            </a:endParaRPr>
          </a:p>
          <a:p>
            <a:pPr marL="629920" lvl="1" indent="-305435"/>
            <a:r>
              <a:rPr lang="en-US" dirty="0">
                <a:ea typeface="+mn-lt"/>
                <a:cs typeface="+mn-lt"/>
                <a:hlinkClick r:id="rId2"/>
              </a:rPr>
              <a:t>https://oofhours.com/2019/08/06/uup-is-still-coming-soon-and-dynamic-update-is-still-important/</a:t>
            </a:r>
            <a:endParaRPr lang="en-US" dirty="0">
              <a:ea typeface="Roboto Light"/>
            </a:endParaRPr>
          </a:p>
          <a:p>
            <a:pPr marL="305435" indent="-305435"/>
            <a:endParaRPr lang="en-US" dirty="0">
              <a:ea typeface="Roboto Light"/>
            </a:endParaRPr>
          </a:p>
        </p:txBody>
      </p:sp>
    </p:spTree>
    <p:extLst>
      <p:ext uri="{BB962C8B-B14F-4D97-AF65-F5344CB8AC3E}">
        <p14:creationId xmlns:p14="http://schemas.microsoft.com/office/powerpoint/2010/main" val="1946793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4CF34-0759-4395-88B1-EE11612F104F}"/>
              </a:ext>
            </a:extLst>
          </p:cNvPr>
          <p:cNvSpPr>
            <a:spLocks noGrp="1"/>
          </p:cNvSpPr>
          <p:nvPr>
            <p:ph type="title"/>
          </p:nvPr>
        </p:nvSpPr>
        <p:spPr/>
        <p:txBody>
          <a:bodyPr/>
          <a:lstStyle/>
          <a:p>
            <a:r>
              <a:rPr lang="en-US" dirty="0">
                <a:ea typeface="Roboto Light"/>
              </a:rPr>
              <a:t>Downloading updated media</a:t>
            </a:r>
          </a:p>
        </p:txBody>
      </p:sp>
      <p:sp>
        <p:nvSpPr>
          <p:cNvPr id="3" name="Content Placeholder 2">
            <a:extLst>
              <a:ext uri="{FF2B5EF4-FFF2-40B4-BE49-F238E27FC236}">
                <a16:creationId xmlns:a16="http://schemas.microsoft.com/office/drawing/2014/main" id="{A84457FC-78B5-479D-AB01-4026C3292535}"/>
              </a:ext>
            </a:extLst>
          </p:cNvPr>
          <p:cNvSpPr>
            <a:spLocks noGrp="1"/>
          </p:cNvSpPr>
          <p:nvPr>
            <p:ph idx="1"/>
          </p:nvPr>
        </p:nvSpPr>
        <p:spPr/>
        <p:txBody>
          <a:bodyPr/>
          <a:lstStyle/>
          <a:p>
            <a:pPr marL="305435" indent="-305435"/>
            <a:r>
              <a:rPr lang="en-US" dirty="0">
                <a:ea typeface="Roboto Light"/>
              </a:rPr>
              <a:t>The latest feature update releases are updated monthly on </a:t>
            </a:r>
            <a:r>
              <a:rPr lang="en-US" dirty="0">
                <a:ea typeface="Roboto Light"/>
                <a:hlinkClick r:id="rId2"/>
              </a:rPr>
              <a:t>https://my.visualstudio.com</a:t>
            </a:r>
            <a:r>
              <a:rPr lang="en-US" dirty="0">
                <a:ea typeface="Roboto Light"/>
              </a:rPr>
              <a:t> and </a:t>
            </a:r>
            <a:r>
              <a:rPr lang="en-US" dirty="0">
                <a:ea typeface="Roboto Light"/>
                <a:hlinkClick r:id="rId3"/>
              </a:rPr>
              <a:t>http://www.microsoft.com/vlsc</a:t>
            </a:r>
            <a:endParaRPr lang="en-US" dirty="0"/>
          </a:p>
          <a:p>
            <a:pPr marL="305435" indent="-305435"/>
            <a:r>
              <a:rPr lang="en-US" dirty="0">
                <a:ea typeface="Roboto Light"/>
              </a:rPr>
              <a:t>Download the new ISO each month and update your deployment tool</a:t>
            </a:r>
          </a:p>
          <a:p>
            <a:pPr marL="629920" lvl="1" indent="-305435"/>
            <a:r>
              <a:rPr lang="en-US" dirty="0">
                <a:ea typeface="Roboto Light"/>
              </a:rPr>
              <a:t>Injecting a single cumulative update can take as long as applying the image – it's a significant performance hit</a:t>
            </a:r>
          </a:p>
        </p:txBody>
      </p:sp>
    </p:spTree>
    <p:extLst>
      <p:ext uri="{BB962C8B-B14F-4D97-AF65-F5344CB8AC3E}">
        <p14:creationId xmlns:p14="http://schemas.microsoft.com/office/powerpoint/2010/main" val="268186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167171" y="419577"/>
            <a:ext cx="9825949" cy="851697"/>
          </a:xfrm>
        </p:spPr>
        <p:txBody>
          <a:bodyPr>
            <a:normAutofit/>
          </a:bodyPr>
          <a:lstStyle/>
          <a:p>
            <a:r>
              <a:rPr lang="en-US" dirty="0"/>
              <a:t>Resources – Trainings</a:t>
            </a:r>
          </a:p>
        </p:txBody>
      </p:sp>
      <p:pic>
        <p:nvPicPr>
          <p:cNvPr id="6" name="Picture 5">
            <a:extLst>
              <a:ext uri="{FF2B5EF4-FFF2-40B4-BE49-F238E27FC236}">
                <a16:creationId xmlns:a16="http://schemas.microsoft.com/office/drawing/2014/main" id="{B5B632C5-8C1E-437D-9D02-EC0668EE91D2}"/>
              </a:ext>
            </a:extLst>
          </p:cNvPr>
          <p:cNvPicPr>
            <a:picLocks noChangeAspect="1"/>
          </p:cNvPicPr>
          <p:nvPr/>
        </p:nvPicPr>
        <p:blipFill>
          <a:blip r:embed="rId2"/>
          <a:stretch>
            <a:fillRect/>
          </a:stretch>
        </p:blipFill>
        <p:spPr>
          <a:xfrm>
            <a:off x="947956" y="1187384"/>
            <a:ext cx="8749324" cy="4723392"/>
          </a:xfrm>
          <a:prstGeom prst="rect">
            <a:avLst/>
          </a:prstGeom>
        </p:spPr>
      </p:pic>
      <p:sp>
        <p:nvSpPr>
          <p:cNvPr id="13" name="Rectangle 12">
            <a:extLst>
              <a:ext uri="{FF2B5EF4-FFF2-40B4-BE49-F238E27FC236}">
                <a16:creationId xmlns:a16="http://schemas.microsoft.com/office/drawing/2014/main" id="{128619A5-0AB0-4A77-8DBC-36B29F770989}"/>
              </a:ext>
            </a:extLst>
          </p:cNvPr>
          <p:cNvSpPr/>
          <p:nvPr/>
        </p:nvSpPr>
        <p:spPr>
          <a:xfrm>
            <a:off x="1237556" y="5864820"/>
            <a:ext cx="7201371" cy="738652"/>
          </a:xfrm>
          <a:prstGeom prst="rect">
            <a:avLst/>
          </a:prstGeom>
        </p:spPr>
        <p:txBody>
          <a:bodyPr wrap="none" lIns="121908" tIns="60954" rIns="121908" bIns="60954">
            <a:spAutoFit/>
          </a:bodyPr>
          <a:lstStyle/>
          <a:p>
            <a:r>
              <a:rPr lang="en-US" sz="4000" dirty="0">
                <a:latin typeface="Segoe Light" pitchFamily="34" charset="0"/>
                <a:ea typeface="+mj-ea"/>
                <a:cs typeface="+mj-cs"/>
              </a:rPr>
              <a:t>https://academy.viamonstra.com</a:t>
            </a:r>
          </a:p>
        </p:txBody>
      </p:sp>
    </p:spTree>
    <p:extLst>
      <p:ext uri="{BB962C8B-B14F-4D97-AF65-F5344CB8AC3E}">
        <p14:creationId xmlns:p14="http://schemas.microsoft.com/office/powerpoint/2010/main" val="2171293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1192" y="702156"/>
            <a:ext cx="11029616" cy="1188720"/>
          </a:xfrm>
        </p:spPr>
        <p:txBody>
          <a:bodyPr/>
          <a:lstStyle/>
          <a:p>
            <a:r>
              <a:rPr lang="en-US" noProof="0" dirty="0"/>
              <a:t>Windows ADK for Windows 11</a:t>
            </a:r>
          </a:p>
        </p:txBody>
      </p:sp>
      <p:sp>
        <p:nvSpPr>
          <p:cNvPr id="5" name="Content Placeholder 4"/>
          <p:cNvSpPr>
            <a:spLocks noGrp="1"/>
          </p:cNvSpPr>
          <p:nvPr>
            <p:ph idx="1"/>
          </p:nvPr>
        </p:nvSpPr>
        <p:spPr>
          <a:xfrm>
            <a:off x="581192" y="2340864"/>
            <a:ext cx="11029615" cy="3634486"/>
          </a:xfrm>
        </p:spPr>
        <p:txBody>
          <a:bodyPr/>
          <a:lstStyle/>
          <a:p>
            <a:r>
              <a:rPr lang="en-US" dirty="0"/>
              <a:t>Windows Preinstallation Environment (WinPE)</a:t>
            </a:r>
          </a:p>
          <a:p>
            <a:r>
              <a:rPr lang="en-US" dirty="0"/>
              <a:t>User State Migration Tools (USMT)</a:t>
            </a:r>
          </a:p>
          <a:p>
            <a:r>
              <a:rPr lang="en-US" dirty="0"/>
              <a:t>Windows System Image Manager (WSIM)</a:t>
            </a:r>
          </a:p>
          <a:p>
            <a:r>
              <a:rPr lang="en-US" dirty="0"/>
              <a:t>Windows Configuration Designer (WCD)</a:t>
            </a:r>
          </a:p>
          <a:p>
            <a:r>
              <a:rPr lang="en-US"/>
              <a:t>Command </a:t>
            </a:r>
            <a:r>
              <a:rPr lang="en-US" dirty="0"/>
              <a:t>Line Tools (dism, </a:t>
            </a:r>
            <a:r>
              <a:rPr lang="en-US" dirty="0" err="1"/>
              <a:t>oscdimg</a:t>
            </a:r>
            <a:r>
              <a:rPr lang="en-US" dirty="0"/>
              <a:t>, wdsmcast etc.)</a:t>
            </a:r>
          </a:p>
          <a:p>
            <a:r>
              <a:rPr lang="en-US" dirty="0"/>
              <a:t>And more…</a:t>
            </a:r>
          </a:p>
          <a:p>
            <a:endParaRPr lang="en-US" noProof="0" dirty="0"/>
          </a:p>
          <a:p>
            <a:endParaRPr lang="en-US" noProof="0" dirty="0"/>
          </a:p>
          <a:p>
            <a:pPr lvl="1"/>
            <a:endParaRPr lang="en-US" noProof="0" dirty="0"/>
          </a:p>
        </p:txBody>
      </p:sp>
    </p:spTree>
    <p:extLst>
      <p:ext uri="{BB962C8B-B14F-4D97-AF65-F5344CB8AC3E}">
        <p14:creationId xmlns:p14="http://schemas.microsoft.com/office/powerpoint/2010/main" val="745243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pPr marL="0" indent="0">
              <a:buNone/>
            </a:pPr>
            <a:r>
              <a:rPr lang="en-US" dirty="0">
                <a:solidFill>
                  <a:schemeClr val="tx1"/>
                </a:solidFill>
              </a:rPr>
              <a:t>Windows ADK</a:t>
            </a:r>
          </a:p>
        </p:txBody>
      </p:sp>
    </p:spTree>
    <p:extLst>
      <p:ext uri="{BB962C8B-B14F-4D97-AF65-F5344CB8AC3E}">
        <p14:creationId xmlns:p14="http://schemas.microsoft.com/office/powerpoint/2010/main" val="965509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1192" y="702156"/>
            <a:ext cx="11029616" cy="1188720"/>
          </a:xfrm>
        </p:spPr>
        <p:txBody>
          <a:bodyPr/>
          <a:lstStyle/>
          <a:p>
            <a:r>
              <a:rPr lang="en-US" noProof="0" dirty="0"/>
              <a:t>Windows 10 and Windows 11 deployment scenarios</a:t>
            </a:r>
          </a:p>
        </p:txBody>
      </p:sp>
      <p:sp>
        <p:nvSpPr>
          <p:cNvPr id="5" name="Content Placeholder 4"/>
          <p:cNvSpPr>
            <a:spLocks noGrp="1"/>
          </p:cNvSpPr>
          <p:nvPr>
            <p:ph idx="1"/>
          </p:nvPr>
        </p:nvSpPr>
        <p:spPr>
          <a:xfrm>
            <a:off x="581192" y="2340864"/>
            <a:ext cx="11029615" cy="3634486"/>
          </a:xfrm>
        </p:spPr>
        <p:txBody>
          <a:bodyPr/>
          <a:lstStyle/>
          <a:p>
            <a:r>
              <a:rPr lang="en-US" noProof="0" dirty="0"/>
              <a:t>New Computer</a:t>
            </a:r>
          </a:p>
          <a:p>
            <a:r>
              <a:rPr lang="en-US" dirty="0"/>
              <a:t>Refresh Computer</a:t>
            </a:r>
          </a:p>
          <a:p>
            <a:r>
              <a:rPr lang="en-US" noProof="0" dirty="0"/>
              <a:t>Replace Computer</a:t>
            </a:r>
          </a:p>
          <a:p>
            <a:r>
              <a:rPr lang="en-US" dirty="0"/>
              <a:t>Inplace Upgrade</a:t>
            </a:r>
            <a:endParaRPr lang="en-US" noProof="0" dirty="0"/>
          </a:p>
          <a:p>
            <a:pPr lvl="1"/>
            <a:endParaRPr lang="en-US" noProof="0" dirty="0"/>
          </a:p>
        </p:txBody>
      </p:sp>
      <p:sp>
        <p:nvSpPr>
          <p:cNvPr id="2" name="Right Brace 1">
            <a:extLst>
              <a:ext uri="{FF2B5EF4-FFF2-40B4-BE49-F238E27FC236}">
                <a16:creationId xmlns:a16="http://schemas.microsoft.com/office/drawing/2014/main" id="{3A187BCD-90B3-47D6-AFB8-27E1BFE14C1D}"/>
              </a:ext>
            </a:extLst>
          </p:cNvPr>
          <p:cNvSpPr/>
          <p:nvPr/>
        </p:nvSpPr>
        <p:spPr>
          <a:xfrm>
            <a:off x="3048786" y="2496128"/>
            <a:ext cx="683490" cy="93287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6B83A40E-229F-4CD5-AB60-EBE7BF9FBC44}"/>
              </a:ext>
            </a:extLst>
          </p:cNvPr>
          <p:cNvSpPr txBox="1"/>
          <p:nvPr/>
        </p:nvSpPr>
        <p:spPr>
          <a:xfrm>
            <a:off x="3915930" y="2641310"/>
            <a:ext cx="326967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Use a tool that applies a </a:t>
            </a:r>
            <a:r>
              <a:rPr lang="en-US"/>
              <a:t>WIM directly, don't use SETUP</a:t>
            </a:r>
          </a:p>
        </p:txBody>
      </p:sp>
      <p:sp>
        <p:nvSpPr>
          <p:cNvPr id="6" name="Right Brace 5">
            <a:extLst>
              <a:ext uri="{FF2B5EF4-FFF2-40B4-BE49-F238E27FC236}">
                <a16:creationId xmlns:a16="http://schemas.microsoft.com/office/drawing/2014/main" id="{1E3D4934-D1BF-405B-9DD0-855D86BB6D41}"/>
              </a:ext>
            </a:extLst>
          </p:cNvPr>
          <p:cNvSpPr/>
          <p:nvPr/>
        </p:nvSpPr>
        <p:spPr>
          <a:xfrm>
            <a:off x="3048785" y="3581400"/>
            <a:ext cx="683490" cy="33250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6279F2DE-BEE5-46FE-925D-7CA0958C53DC}"/>
              </a:ext>
            </a:extLst>
          </p:cNvPr>
          <p:cNvSpPr txBox="1"/>
          <p:nvPr/>
        </p:nvSpPr>
        <p:spPr>
          <a:xfrm>
            <a:off x="3915929" y="3421782"/>
            <a:ext cx="326967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You have to use SETUP whether you like it or not</a:t>
            </a:r>
          </a:p>
        </p:txBody>
      </p:sp>
    </p:spTree>
    <p:extLst>
      <p:ext uri="{BB962C8B-B14F-4D97-AF65-F5344CB8AC3E}">
        <p14:creationId xmlns:p14="http://schemas.microsoft.com/office/powerpoint/2010/main" val="1254324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6" grpId="0" animBg="1"/>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Command line switches</a:t>
            </a:r>
          </a:p>
        </p:txBody>
      </p:sp>
      <p:sp>
        <p:nvSpPr>
          <p:cNvPr id="2" name="Text Placeholder 1">
            <a:extLst>
              <a:ext uri="{FF2B5EF4-FFF2-40B4-BE49-F238E27FC236}">
                <a16:creationId xmlns:a16="http://schemas.microsoft.com/office/drawing/2014/main" id="{D50CEC3F-A1A9-4C4B-86EB-7B602355C38B}"/>
              </a:ext>
            </a:extLst>
          </p:cNvPr>
          <p:cNvSpPr>
            <a:spLocks noGrp="1"/>
          </p:cNvSpPr>
          <p:nvPr>
            <p:ph type="body" idx="1"/>
          </p:nvPr>
        </p:nvSpPr>
        <p:spPr>
          <a:xfrm>
            <a:off x="581191" y="1900452"/>
            <a:ext cx="2937294" cy="557784"/>
          </a:xfrm>
        </p:spPr>
        <p:txBody>
          <a:bodyPr/>
          <a:lstStyle/>
          <a:p>
            <a:r>
              <a:rPr lang="en-US" dirty="0">
                <a:ea typeface="Roboto Light"/>
              </a:rPr>
              <a:t>Windows Vista:</a:t>
            </a:r>
            <a:endParaRPr lang="en-US" dirty="0"/>
          </a:p>
        </p:txBody>
      </p:sp>
      <p:pic>
        <p:nvPicPr>
          <p:cNvPr id="7" name="Picture 7" descr="A picture containing text&#10;&#10;Description automatically generated">
            <a:extLst>
              <a:ext uri="{FF2B5EF4-FFF2-40B4-BE49-F238E27FC236}">
                <a16:creationId xmlns:a16="http://schemas.microsoft.com/office/drawing/2014/main" id="{5078A723-0D28-473E-9DDF-14DA5AD082E5}"/>
              </a:ext>
            </a:extLst>
          </p:cNvPr>
          <p:cNvPicPr>
            <a:picLocks noGrp="1" noChangeAspect="1"/>
          </p:cNvPicPr>
          <p:nvPr>
            <p:ph sz="half" idx="2"/>
          </p:nvPr>
        </p:nvPicPr>
        <p:blipFill>
          <a:blip r:embed="rId3"/>
          <a:stretch>
            <a:fillRect/>
          </a:stretch>
        </p:blipFill>
        <p:spPr>
          <a:xfrm>
            <a:off x="581585" y="2457443"/>
            <a:ext cx="2602369" cy="2657909"/>
          </a:xfrm>
        </p:spPr>
      </p:pic>
      <p:sp>
        <p:nvSpPr>
          <p:cNvPr id="4" name="Text Placeholder 3">
            <a:extLst>
              <a:ext uri="{FF2B5EF4-FFF2-40B4-BE49-F238E27FC236}">
                <a16:creationId xmlns:a16="http://schemas.microsoft.com/office/drawing/2014/main" id="{4D3ACEBE-99A3-4805-9E0B-AC1033592089}"/>
              </a:ext>
            </a:extLst>
          </p:cNvPr>
          <p:cNvSpPr>
            <a:spLocks noGrp="1"/>
          </p:cNvSpPr>
          <p:nvPr>
            <p:ph type="body" sz="quarter" idx="3"/>
          </p:nvPr>
        </p:nvSpPr>
        <p:spPr>
          <a:xfrm>
            <a:off x="4003718" y="1900455"/>
            <a:ext cx="2851722" cy="557447"/>
          </a:xfrm>
        </p:spPr>
        <p:txBody>
          <a:bodyPr/>
          <a:lstStyle/>
          <a:p>
            <a:r>
              <a:rPr lang="en-US" dirty="0">
                <a:ea typeface="Roboto Light"/>
              </a:rPr>
              <a:t>Windows 11:</a:t>
            </a:r>
            <a:endParaRPr lang="en-US" dirty="0"/>
          </a:p>
        </p:txBody>
      </p:sp>
      <p:pic>
        <p:nvPicPr>
          <p:cNvPr id="8" name="Picture 8">
            <a:extLst>
              <a:ext uri="{FF2B5EF4-FFF2-40B4-BE49-F238E27FC236}">
                <a16:creationId xmlns:a16="http://schemas.microsoft.com/office/drawing/2014/main" id="{1B0CD617-DBE6-41AE-A462-C3008BDD3D43}"/>
              </a:ext>
            </a:extLst>
          </p:cNvPr>
          <p:cNvPicPr>
            <a:picLocks noGrp="1" noChangeAspect="1"/>
          </p:cNvPicPr>
          <p:nvPr>
            <p:ph sz="quarter" idx="4"/>
          </p:nvPr>
        </p:nvPicPr>
        <p:blipFill>
          <a:blip r:embed="rId4"/>
          <a:stretch>
            <a:fillRect/>
          </a:stretch>
        </p:blipFill>
        <p:spPr>
          <a:xfrm>
            <a:off x="4003235" y="2457443"/>
            <a:ext cx="2848609" cy="4271554"/>
          </a:xfrm>
        </p:spPr>
      </p:pic>
      <p:sp>
        <p:nvSpPr>
          <p:cNvPr id="10" name="Text Placeholder 3">
            <a:extLst>
              <a:ext uri="{FF2B5EF4-FFF2-40B4-BE49-F238E27FC236}">
                <a16:creationId xmlns:a16="http://schemas.microsoft.com/office/drawing/2014/main" id="{99233D96-8A4E-49C7-956C-813CFE97AFA4}"/>
              </a:ext>
            </a:extLst>
          </p:cNvPr>
          <p:cNvSpPr txBox="1">
            <a:spLocks/>
          </p:cNvSpPr>
          <p:nvPr/>
        </p:nvSpPr>
        <p:spPr>
          <a:xfrm>
            <a:off x="7106321" y="1898010"/>
            <a:ext cx="2851722" cy="557447"/>
          </a:xfrm>
          <a:prstGeom prst="rect">
            <a:avLst/>
          </a:prstGeom>
        </p:spPr>
        <p:txBody>
          <a:bodyPr vert="horz" lIns="91440" tIns="45720" rIns="91440" bIns="45720" rtlCol="0"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kern="1200">
                <a:solidFill>
                  <a:schemeClr val="tx1">
                    <a:lumMod val="75000"/>
                    <a:lumOff val="25000"/>
                  </a:schemeClr>
                </a:solidFill>
                <a:latin typeface="+mn-lt"/>
                <a:ea typeface="+mn-ea"/>
                <a:cs typeface="+mn-cs"/>
              </a:defRPr>
            </a:lvl1pPr>
            <a:lvl2pPr marL="457200" indent="0" algn="l" defTabSz="457200" rtl="0" eaLnBrk="1" latinLnBrk="0" hangingPunct="1">
              <a:spcBef>
                <a:spcPct val="20000"/>
              </a:spcBef>
              <a:spcAft>
                <a:spcPts val="600"/>
              </a:spcAft>
              <a:buClr>
                <a:schemeClr val="accent1"/>
              </a:buClr>
              <a:buSzPct val="92000"/>
              <a:buFont typeface="Wingdings 2" panose="05020102010507070707" pitchFamily="18" charset="2"/>
              <a:buNone/>
              <a:defRPr sz="2000" b="1" kern="1200">
                <a:solidFill>
                  <a:schemeClr val="tx1">
                    <a:lumMod val="75000"/>
                    <a:lumOff val="25000"/>
                  </a:schemeClr>
                </a:solidFill>
                <a:latin typeface="+mn-lt"/>
                <a:ea typeface="+mn-ea"/>
                <a:cs typeface="+mn-cs"/>
              </a:defRPr>
            </a:lvl2pPr>
            <a:lvl3pPr marL="914400" indent="0" algn="l" defTabSz="457200" rtl="0" eaLnBrk="1" latinLnBrk="0" hangingPunct="1">
              <a:spcBef>
                <a:spcPct val="20000"/>
              </a:spcBef>
              <a:spcAft>
                <a:spcPts val="600"/>
              </a:spcAft>
              <a:buClr>
                <a:schemeClr val="accent1"/>
              </a:buClr>
              <a:buSzPct val="92000"/>
              <a:buFont typeface="Wingdings 2" panose="05020102010507070707" pitchFamily="18" charset="2"/>
              <a:buNone/>
              <a:defRPr sz="1800" b="1" kern="1200">
                <a:solidFill>
                  <a:schemeClr val="tx1">
                    <a:lumMod val="75000"/>
                    <a:lumOff val="25000"/>
                  </a:schemeClr>
                </a:solidFill>
                <a:latin typeface="+mn-lt"/>
                <a:ea typeface="+mn-ea"/>
                <a:cs typeface="+mn-cs"/>
              </a:defRPr>
            </a:lvl3pPr>
            <a:lvl4pPr marL="1371600" indent="0" algn="l" defTabSz="457200" rtl="0" eaLnBrk="1" latinLnBrk="0" hangingPunct="1">
              <a:spcBef>
                <a:spcPct val="20000"/>
              </a:spcBef>
              <a:spcAft>
                <a:spcPts val="600"/>
              </a:spcAft>
              <a:buClr>
                <a:schemeClr val="accent1"/>
              </a:buClr>
              <a:buSzPct val="92000"/>
              <a:buFont typeface="Wingdings 2" panose="05020102010507070707" pitchFamily="18" charset="2"/>
              <a:buNone/>
              <a:defRPr sz="1600" b="1" kern="1200">
                <a:solidFill>
                  <a:schemeClr val="tx1">
                    <a:lumMod val="75000"/>
                    <a:lumOff val="25000"/>
                  </a:schemeClr>
                </a:solidFill>
                <a:latin typeface="+mn-lt"/>
                <a:ea typeface="+mn-ea"/>
                <a:cs typeface="+mn-cs"/>
              </a:defRPr>
            </a:lvl4pPr>
            <a:lvl5pPr marL="1828800" indent="0" algn="l" defTabSz="457200" rtl="0" eaLnBrk="1" latinLnBrk="0" hangingPunct="1">
              <a:spcBef>
                <a:spcPct val="20000"/>
              </a:spcBef>
              <a:spcAft>
                <a:spcPts val="600"/>
              </a:spcAft>
              <a:buClr>
                <a:schemeClr val="accent1"/>
              </a:buClr>
              <a:buSzPct val="92000"/>
              <a:buFont typeface="Wingdings 2" panose="05020102010507070707" pitchFamily="18" charset="2"/>
              <a:buNone/>
              <a:defRPr sz="1600" b="1" kern="1200">
                <a:solidFill>
                  <a:schemeClr val="tx1">
                    <a:lumMod val="75000"/>
                    <a:lumOff val="25000"/>
                  </a:schemeClr>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en-US" dirty="0">
                <a:ea typeface="Roboto Light"/>
              </a:rPr>
              <a:t>"Relatively" new stuff:</a:t>
            </a:r>
            <a:endParaRPr lang="en-US" dirty="0"/>
          </a:p>
        </p:txBody>
      </p:sp>
      <p:sp>
        <p:nvSpPr>
          <p:cNvPr id="15" name="Content Placeholder 4">
            <a:extLst>
              <a:ext uri="{FF2B5EF4-FFF2-40B4-BE49-F238E27FC236}">
                <a16:creationId xmlns:a16="http://schemas.microsoft.com/office/drawing/2014/main" id="{F4E83CB2-402B-464E-9D8B-DEDBF0FCD706}"/>
              </a:ext>
            </a:extLst>
          </p:cNvPr>
          <p:cNvSpPr txBox="1">
            <a:spLocks/>
          </p:cNvSpPr>
          <p:nvPr/>
        </p:nvSpPr>
        <p:spPr>
          <a:xfrm>
            <a:off x="7202849" y="2454960"/>
            <a:ext cx="4990664" cy="3251449"/>
          </a:xfrm>
          <a:prstGeom prst="rect">
            <a:avLst/>
          </a:prstGeom>
        </p:spPr>
        <p:txBody>
          <a:bodyPr vert="horz" lIns="91440" tIns="45720" rIns="91440" bIns="45720" rtlCol="0" anchor="t">
            <a:noAutofit/>
          </a:bodyPr>
          <a:lstStyle>
            <a:lvl1pPr marL="0" indent="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None/>
              <a:defRPr sz="2000" b="0" kern="1200">
                <a:solidFill>
                  <a:schemeClr val="tx1">
                    <a:lumMod val="75000"/>
                    <a:lumOff val="25000"/>
                  </a:schemeClr>
                </a:solidFill>
                <a:latin typeface="+mn-lt"/>
                <a:ea typeface="+mn-ea"/>
                <a:cs typeface="+mn-cs"/>
              </a:defRPr>
            </a:lvl1pPr>
            <a:lvl2pPr marL="457200" indent="0" algn="l" defTabSz="457200" rtl="0" eaLnBrk="1" latinLnBrk="0" hangingPunct="1">
              <a:spcBef>
                <a:spcPct val="20000"/>
              </a:spcBef>
              <a:spcAft>
                <a:spcPts val="600"/>
              </a:spcAft>
              <a:buClr>
                <a:schemeClr val="accent1"/>
              </a:buClr>
              <a:buSzPct val="92000"/>
              <a:buFont typeface="Wingdings 2" panose="05020102010507070707" pitchFamily="18" charset="2"/>
              <a:buNone/>
              <a:defRPr sz="2000" b="1" kern="1200">
                <a:solidFill>
                  <a:schemeClr val="tx1">
                    <a:lumMod val="75000"/>
                    <a:lumOff val="25000"/>
                  </a:schemeClr>
                </a:solidFill>
                <a:latin typeface="+mn-lt"/>
                <a:ea typeface="+mn-ea"/>
                <a:cs typeface="+mn-cs"/>
              </a:defRPr>
            </a:lvl2pPr>
            <a:lvl3pPr marL="914400" indent="0" algn="l" defTabSz="457200" rtl="0" eaLnBrk="1" latinLnBrk="0" hangingPunct="1">
              <a:spcBef>
                <a:spcPct val="20000"/>
              </a:spcBef>
              <a:spcAft>
                <a:spcPts val="600"/>
              </a:spcAft>
              <a:buClr>
                <a:schemeClr val="accent1"/>
              </a:buClr>
              <a:buSzPct val="92000"/>
              <a:buFont typeface="Wingdings 2" panose="05020102010507070707" pitchFamily="18" charset="2"/>
              <a:buNone/>
              <a:defRPr sz="1800" b="1" kern="1200">
                <a:solidFill>
                  <a:schemeClr val="tx1">
                    <a:lumMod val="75000"/>
                    <a:lumOff val="25000"/>
                  </a:schemeClr>
                </a:solidFill>
                <a:latin typeface="+mn-lt"/>
                <a:ea typeface="+mn-ea"/>
                <a:cs typeface="+mn-cs"/>
              </a:defRPr>
            </a:lvl3pPr>
            <a:lvl4pPr marL="1371600" indent="0" algn="l" defTabSz="457200" rtl="0" eaLnBrk="1" latinLnBrk="0" hangingPunct="1">
              <a:spcBef>
                <a:spcPct val="20000"/>
              </a:spcBef>
              <a:spcAft>
                <a:spcPts val="600"/>
              </a:spcAft>
              <a:buClr>
                <a:schemeClr val="accent1"/>
              </a:buClr>
              <a:buSzPct val="92000"/>
              <a:buFont typeface="Wingdings 2" panose="05020102010507070707" pitchFamily="18" charset="2"/>
              <a:buNone/>
              <a:defRPr sz="1600" b="1" kern="1200">
                <a:solidFill>
                  <a:schemeClr val="tx1">
                    <a:lumMod val="75000"/>
                    <a:lumOff val="25000"/>
                  </a:schemeClr>
                </a:solidFill>
                <a:latin typeface="+mn-lt"/>
                <a:ea typeface="+mn-ea"/>
                <a:cs typeface="+mn-cs"/>
              </a:defRPr>
            </a:lvl4pPr>
            <a:lvl5pPr marL="1828800" indent="0" algn="l" defTabSz="457200" rtl="0" eaLnBrk="1" latinLnBrk="0" hangingPunct="1">
              <a:spcBef>
                <a:spcPct val="20000"/>
              </a:spcBef>
              <a:spcAft>
                <a:spcPts val="600"/>
              </a:spcAft>
              <a:buClr>
                <a:schemeClr val="accent1"/>
              </a:buClr>
              <a:buSzPct val="92000"/>
              <a:buFont typeface="Wingdings 2" panose="05020102010507070707" pitchFamily="18" charset="2"/>
              <a:buNone/>
              <a:defRPr sz="1600" b="1" kern="1200">
                <a:solidFill>
                  <a:schemeClr val="tx1">
                    <a:lumMod val="75000"/>
                    <a:lumOff val="25000"/>
                  </a:schemeClr>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pPr marL="342900" indent="-342900">
              <a:buFont typeface="Arial" panose="05020102010507070707" pitchFamily="18" charset="2"/>
              <a:buChar char="•"/>
            </a:pPr>
            <a:r>
              <a:rPr lang="en-US" sz="1600" dirty="0">
                <a:solidFill>
                  <a:srgbClr val="FF0000"/>
                </a:solidFill>
                <a:ea typeface="+mn-lt"/>
                <a:cs typeface="+mn-lt"/>
              </a:rPr>
              <a:t>/BitLocker {</a:t>
            </a:r>
            <a:r>
              <a:rPr lang="en-US" sz="1600" dirty="0" err="1">
                <a:solidFill>
                  <a:srgbClr val="FF0000"/>
                </a:solidFill>
                <a:ea typeface="+mn-lt"/>
                <a:cs typeface="+mn-lt"/>
              </a:rPr>
              <a:t>AlwaysSuspend</a:t>
            </a:r>
            <a:r>
              <a:rPr lang="en-US" sz="1600" dirty="0">
                <a:solidFill>
                  <a:srgbClr val="FF0000"/>
                </a:solidFill>
                <a:ea typeface="+mn-lt"/>
                <a:cs typeface="+mn-lt"/>
              </a:rPr>
              <a:t> | </a:t>
            </a:r>
            <a:r>
              <a:rPr lang="en-US" sz="1600" dirty="0" err="1">
                <a:solidFill>
                  <a:srgbClr val="FF0000"/>
                </a:solidFill>
                <a:ea typeface="+mn-lt"/>
                <a:cs typeface="+mn-lt"/>
              </a:rPr>
              <a:t>TryKeepActive</a:t>
            </a:r>
            <a:r>
              <a:rPr lang="en-US" sz="1600" dirty="0">
                <a:solidFill>
                  <a:srgbClr val="FF0000"/>
                </a:solidFill>
                <a:ea typeface="+mn-lt"/>
                <a:cs typeface="+mn-lt"/>
              </a:rPr>
              <a:t> | </a:t>
            </a:r>
            <a:r>
              <a:rPr lang="en-US" sz="1600" dirty="0" err="1">
                <a:solidFill>
                  <a:srgbClr val="FF0000"/>
                </a:solidFill>
                <a:ea typeface="+mn-lt"/>
                <a:cs typeface="+mn-lt"/>
              </a:rPr>
              <a:t>ForceKeepActive</a:t>
            </a:r>
            <a:r>
              <a:rPr lang="en-US" sz="1600" dirty="0">
                <a:solidFill>
                  <a:srgbClr val="FF0000"/>
                </a:solidFill>
                <a:ea typeface="+mn-lt"/>
                <a:cs typeface="+mn-lt"/>
              </a:rPr>
              <a:t> } </a:t>
            </a:r>
            <a:r>
              <a:rPr lang="en-US" sz="1200" dirty="0">
                <a:solidFill>
                  <a:srgbClr val="FF0000"/>
                </a:solidFill>
                <a:ea typeface="+mn-lt"/>
                <a:cs typeface="+mn-lt"/>
              </a:rPr>
              <a:t>1803</a:t>
            </a:r>
            <a:endParaRPr lang="en-US" sz="1200" dirty="0">
              <a:solidFill>
                <a:srgbClr val="FF0000"/>
              </a:solidFill>
              <a:ea typeface="Roboto Light"/>
            </a:endParaRPr>
          </a:p>
          <a:p>
            <a:pPr marL="342900" indent="-342900">
              <a:buFont typeface="Arial" panose="05020102010507070707" pitchFamily="18" charset="2"/>
              <a:buChar char="•"/>
            </a:pPr>
            <a:r>
              <a:rPr lang="en-US" sz="1600" dirty="0">
                <a:solidFill>
                  <a:srgbClr val="FF0000"/>
                </a:solidFill>
                <a:ea typeface="Roboto Light"/>
              </a:rPr>
              <a:t>/</a:t>
            </a:r>
            <a:r>
              <a:rPr lang="en-US" sz="1600" dirty="0" err="1">
                <a:solidFill>
                  <a:srgbClr val="FF0000"/>
                </a:solidFill>
                <a:ea typeface="Roboto Light"/>
              </a:rPr>
              <a:t>DiagnosticPrompt</a:t>
            </a:r>
            <a:r>
              <a:rPr lang="en-US" sz="1600" dirty="0">
                <a:solidFill>
                  <a:srgbClr val="FF0000"/>
                </a:solidFill>
                <a:ea typeface="Roboto Light"/>
              </a:rPr>
              <a:t> {Enable | Disable } </a:t>
            </a:r>
            <a:r>
              <a:rPr lang="en-US" sz="1200" dirty="0">
                <a:solidFill>
                  <a:srgbClr val="FF0000"/>
                </a:solidFill>
                <a:ea typeface="Roboto Light"/>
              </a:rPr>
              <a:t>1703</a:t>
            </a:r>
            <a:br>
              <a:rPr lang="en-US" sz="1200" dirty="0">
                <a:ea typeface="Roboto Light"/>
              </a:rPr>
            </a:br>
            <a:r>
              <a:rPr lang="en-US" sz="1200" b="1" dirty="0">
                <a:solidFill>
                  <a:srgbClr val="404040"/>
                </a:solidFill>
                <a:ea typeface="Roboto Light"/>
              </a:rPr>
              <a:t>(replaces </a:t>
            </a:r>
            <a:r>
              <a:rPr lang="en-US" sz="1200" b="1" dirty="0">
                <a:solidFill>
                  <a:srgbClr val="404040"/>
                </a:solidFill>
                <a:ea typeface="Roboto Light"/>
                <a:hlinkClick r:id="rId5">
                  <a:extLst>
                    <a:ext uri="{A12FA001-AC4F-418D-AE19-62706E023703}">
                      <ahyp:hlinkClr xmlns:ahyp="http://schemas.microsoft.com/office/drawing/2018/hyperlinkcolor" val="tx"/>
                    </a:ext>
                  </a:extLst>
                </a:hlinkClick>
              </a:rPr>
              <a:t>https://oofhours.com/2020/08/04/disable-shift-f10-in-oobe/</a:t>
            </a:r>
            <a:r>
              <a:rPr lang="en-US" sz="1200" b="1" dirty="0">
                <a:solidFill>
                  <a:srgbClr val="404040"/>
                </a:solidFill>
                <a:ea typeface="Roboto Light"/>
              </a:rPr>
              <a:t> )</a:t>
            </a:r>
          </a:p>
          <a:p>
            <a:pPr marL="342900" indent="-342900">
              <a:buFont typeface="Arial" panose="05020102010507070707" pitchFamily="18" charset="2"/>
              <a:buChar char="•"/>
            </a:pPr>
            <a:r>
              <a:rPr lang="en-US" sz="1600" dirty="0">
                <a:ea typeface="Roboto Light"/>
              </a:rPr>
              <a:t>/</a:t>
            </a:r>
            <a:r>
              <a:rPr lang="en-US" sz="1600" dirty="0" err="1">
                <a:ea typeface="Roboto Light"/>
              </a:rPr>
              <a:t>DynamicUpdate</a:t>
            </a:r>
            <a:r>
              <a:rPr lang="en-US" sz="1600" dirty="0">
                <a:ea typeface="Roboto Light"/>
              </a:rPr>
              <a:t> { Enable | Disable | </a:t>
            </a:r>
            <a:r>
              <a:rPr lang="en-US" sz="1600" dirty="0" err="1">
                <a:solidFill>
                  <a:srgbClr val="FF0000"/>
                </a:solidFill>
                <a:ea typeface="Roboto Light"/>
              </a:rPr>
              <a:t>NoDrivers</a:t>
            </a:r>
            <a:r>
              <a:rPr lang="en-US" sz="1600" dirty="0">
                <a:solidFill>
                  <a:srgbClr val="FF0000"/>
                </a:solidFill>
                <a:ea typeface="Roboto Light"/>
              </a:rPr>
              <a:t> | </a:t>
            </a:r>
            <a:r>
              <a:rPr lang="en-US" sz="1600" dirty="0" err="1">
                <a:solidFill>
                  <a:srgbClr val="FF0000"/>
                </a:solidFill>
                <a:ea typeface="Roboto Light"/>
              </a:rPr>
              <a:t>NoDriversNoLCU</a:t>
            </a:r>
            <a:r>
              <a:rPr lang="en-US" sz="1600" dirty="0">
                <a:solidFill>
                  <a:srgbClr val="FF0000"/>
                </a:solidFill>
                <a:ea typeface="Roboto Light"/>
              </a:rPr>
              <a:t> | </a:t>
            </a:r>
            <a:r>
              <a:rPr lang="en-US" sz="1600" dirty="0" err="1">
                <a:solidFill>
                  <a:srgbClr val="FF0000"/>
                </a:solidFill>
                <a:ea typeface="Roboto Light"/>
              </a:rPr>
              <a:t>NoLCU</a:t>
            </a:r>
            <a:r>
              <a:rPr lang="en-US" sz="1600" dirty="0">
                <a:ea typeface="Roboto Light"/>
              </a:rPr>
              <a:t> }  </a:t>
            </a:r>
            <a:r>
              <a:rPr lang="en-US" sz="1200" dirty="0">
                <a:solidFill>
                  <a:srgbClr val="FF0000"/>
                </a:solidFill>
                <a:ea typeface="Roboto Light"/>
              </a:rPr>
              <a:t>2004</a:t>
            </a:r>
          </a:p>
          <a:p>
            <a:pPr marL="342900" indent="-342900">
              <a:buFont typeface="Arial" panose="05020102010507070707" pitchFamily="18" charset="2"/>
              <a:buChar char="•"/>
            </a:pPr>
            <a:r>
              <a:rPr lang="en-US" sz="1600" dirty="0">
                <a:solidFill>
                  <a:srgbClr val="FF0000"/>
                </a:solidFill>
                <a:ea typeface="Roboto Light"/>
              </a:rPr>
              <a:t>/EULA accept  </a:t>
            </a:r>
            <a:r>
              <a:rPr lang="en-US" sz="1200" dirty="0">
                <a:solidFill>
                  <a:srgbClr val="FF0000"/>
                </a:solidFill>
                <a:ea typeface="Roboto Light"/>
              </a:rPr>
              <a:t>11</a:t>
            </a:r>
          </a:p>
          <a:p>
            <a:pPr marL="342900" indent="-342900">
              <a:buFont typeface="Arial" panose="05020102010507070707" pitchFamily="18" charset="2"/>
              <a:buChar char="•"/>
            </a:pPr>
            <a:r>
              <a:rPr lang="en-US" sz="1600" dirty="0">
                <a:solidFill>
                  <a:srgbClr val="FF0000"/>
                </a:solidFill>
                <a:ea typeface="Roboto Light"/>
              </a:rPr>
              <a:t>/</a:t>
            </a:r>
            <a:r>
              <a:rPr lang="en-US" sz="1600" dirty="0" err="1">
                <a:solidFill>
                  <a:srgbClr val="FF0000"/>
                </a:solidFill>
                <a:ea typeface="Roboto Light"/>
              </a:rPr>
              <a:t>SkipFinalize</a:t>
            </a:r>
            <a:r>
              <a:rPr lang="en-US" sz="1600" dirty="0">
                <a:solidFill>
                  <a:srgbClr val="FF0000"/>
                </a:solidFill>
                <a:ea typeface="Roboto Light"/>
              </a:rPr>
              <a:t> and /Finalize  </a:t>
            </a:r>
            <a:r>
              <a:rPr lang="en-US" sz="1200" dirty="0">
                <a:solidFill>
                  <a:srgbClr val="FF0000"/>
                </a:solidFill>
                <a:ea typeface="Roboto Light"/>
              </a:rPr>
              <a:t>2004</a:t>
            </a:r>
          </a:p>
          <a:p>
            <a:pPr lvl="1"/>
            <a:br>
              <a:rPr lang="en-US" sz="1400" dirty="0">
                <a:solidFill>
                  <a:srgbClr val="404040"/>
                </a:solidFill>
                <a:ea typeface="Roboto Light"/>
              </a:rPr>
            </a:br>
            <a:r>
              <a:rPr lang="en-US" sz="1400" dirty="0">
                <a:solidFill>
                  <a:srgbClr val="404040"/>
                </a:solidFill>
                <a:ea typeface="Roboto Light"/>
              </a:rPr>
              <a:t>All command line options can also be put into SetupConfig.ini, see:</a:t>
            </a:r>
            <a:br>
              <a:rPr lang="en-US" sz="1400" dirty="0">
                <a:ea typeface="+mn-lt"/>
                <a:cs typeface="+mn-lt"/>
              </a:rPr>
            </a:br>
            <a:r>
              <a:rPr lang="en-US" sz="1400" dirty="0">
                <a:solidFill>
                  <a:srgbClr val="404040"/>
                </a:solidFill>
                <a:ea typeface="Roboto Light"/>
                <a:hlinkClick r:id="rId6"/>
              </a:rPr>
              <a:t>https://www.asquaredozen.com/2019/08/25/windows-10-feature-updates-using-setupconfig-ini-to-manage-feature-updates-in-the-enterprise/</a:t>
            </a:r>
            <a:r>
              <a:rPr lang="en-US" sz="1400" dirty="0">
                <a:solidFill>
                  <a:srgbClr val="404040"/>
                </a:solidFill>
                <a:ea typeface="Roboto Light"/>
              </a:rPr>
              <a:t> </a:t>
            </a:r>
          </a:p>
        </p:txBody>
      </p:sp>
    </p:spTree>
    <p:extLst>
      <p:ext uri="{BB962C8B-B14F-4D97-AF65-F5344CB8AC3E}">
        <p14:creationId xmlns:p14="http://schemas.microsoft.com/office/powerpoint/2010/main" val="1111812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0" dirty="0"/>
              <a:t>Inplace upgrades / Servicing</a:t>
            </a:r>
          </a:p>
        </p:txBody>
      </p:sp>
      <p:sp>
        <p:nvSpPr>
          <p:cNvPr id="5" name="Content Placeholder 4"/>
          <p:cNvSpPr>
            <a:spLocks noGrp="1"/>
          </p:cNvSpPr>
          <p:nvPr>
            <p:ph idx="1"/>
          </p:nvPr>
        </p:nvSpPr>
        <p:spPr>
          <a:xfrm>
            <a:off x="581192" y="2340864"/>
            <a:ext cx="3474270" cy="4422056"/>
          </a:xfrm>
        </p:spPr>
        <p:txBody>
          <a:bodyPr>
            <a:normAutofit lnSpcReduction="10000"/>
          </a:bodyPr>
          <a:lstStyle/>
          <a:p>
            <a:pPr marL="305435" indent="-305435"/>
            <a:r>
              <a:rPr lang="en-US" noProof="0" dirty="0"/>
              <a:t>Solid, and well tested process</a:t>
            </a:r>
            <a:endParaRPr lang="en-US" dirty="0"/>
          </a:p>
          <a:p>
            <a:pPr marL="305435" indent="-305435"/>
            <a:r>
              <a:rPr lang="en-US" dirty="0"/>
              <a:t>Four phases</a:t>
            </a:r>
            <a:endParaRPr lang="en-US" noProof="0" dirty="0">
              <a:ea typeface="Roboto Light"/>
            </a:endParaRPr>
          </a:p>
          <a:p>
            <a:pPr marL="305435" indent="-305435"/>
            <a:r>
              <a:rPr lang="en-US" noProof="0" dirty="0"/>
              <a:t>Limitations</a:t>
            </a:r>
            <a:endParaRPr lang="en-US" noProof="0" dirty="0">
              <a:ea typeface="Roboto Light"/>
            </a:endParaRPr>
          </a:p>
          <a:p>
            <a:pPr marL="629920" lvl="1" indent="-305435"/>
            <a:r>
              <a:rPr lang="en-US" dirty="0"/>
              <a:t>Reference Images</a:t>
            </a:r>
            <a:endParaRPr lang="en-US" dirty="0">
              <a:ea typeface="Roboto Light"/>
            </a:endParaRPr>
          </a:p>
          <a:p>
            <a:pPr marL="629920" lvl="1" indent="-305435"/>
            <a:r>
              <a:rPr lang="en-US" noProof="0" dirty="0"/>
              <a:t>Architecture</a:t>
            </a:r>
            <a:endParaRPr lang="en-US" noProof="0" dirty="0">
              <a:ea typeface="Roboto Light"/>
            </a:endParaRPr>
          </a:p>
          <a:p>
            <a:pPr marL="629920" lvl="1" indent="-305435"/>
            <a:r>
              <a:rPr lang="en-US" dirty="0">
                <a:ea typeface="Roboto Light"/>
              </a:rPr>
              <a:t>SKUs:</a:t>
            </a:r>
          </a:p>
          <a:p>
            <a:pPr marL="899795" lvl="2" indent="-269875"/>
            <a:r>
              <a:rPr lang="en-US" dirty="0">
                <a:ea typeface="Roboto Light"/>
              </a:rPr>
              <a:t>Can't change from N/K to non-N/K</a:t>
            </a:r>
            <a:endParaRPr lang="en-US" noProof="0" dirty="0">
              <a:ea typeface="Roboto Light"/>
            </a:endParaRPr>
          </a:p>
          <a:p>
            <a:pPr marL="899795" lvl="2" indent="-269875"/>
            <a:r>
              <a:rPr lang="en-US" dirty="0">
                <a:ea typeface="Roboto Light"/>
              </a:rPr>
              <a:t>Can't change from SAC to LTSC, but you can go from LTSC to a later SAC</a:t>
            </a:r>
          </a:p>
          <a:p>
            <a:pPr marL="629920" lvl="1" indent="-305435"/>
            <a:r>
              <a:rPr lang="en-US" dirty="0">
                <a:ea typeface="Roboto Light"/>
              </a:rPr>
              <a:t>Can't change from BIOS to UEFI (but you can do that after the upgrade, as long as you don't want to roll back)</a:t>
            </a:r>
          </a:p>
          <a:p>
            <a:pPr marL="305435" indent="-305435"/>
            <a:endParaRPr lang="en-US" dirty="0">
              <a:ea typeface="Roboto Light"/>
            </a:endParaRPr>
          </a:p>
        </p:txBody>
      </p:sp>
      <p:pic>
        <p:nvPicPr>
          <p:cNvPr id="2" name="Picture 3" descr="Shape, timeline&#10;&#10;Description automatically generated">
            <a:extLst>
              <a:ext uri="{FF2B5EF4-FFF2-40B4-BE49-F238E27FC236}">
                <a16:creationId xmlns:a16="http://schemas.microsoft.com/office/drawing/2014/main" id="{F0BE4902-A4FC-4304-A686-B240C055B24B}"/>
              </a:ext>
            </a:extLst>
          </p:cNvPr>
          <p:cNvPicPr>
            <a:picLocks noChangeAspect="1"/>
          </p:cNvPicPr>
          <p:nvPr/>
        </p:nvPicPr>
        <p:blipFill>
          <a:blip r:embed="rId2"/>
          <a:stretch>
            <a:fillRect/>
          </a:stretch>
        </p:blipFill>
        <p:spPr>
          <a:xfrm>
            <a:off x="4053401" y="2561936"/>
            <a:ext cx="8153260" cy="2752485"/>
          </a:xfrm>
          <a:prstGeom prst="rect">
            <a:avLst/>
          </a:prstGeom>
        </p:spPr>
      </p:pic>
    </p:spTree>
    <p:extLst>
      <p:ext uri="{BB962C8B-B14F-4D97-AF65-F5344CB8AC3E}">
        <p14:creationId xmlns:p14="http://schemas.microsoft.com/office/powerpoint/2010/main" val="289603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pPr marL="0" indent="0">
              <a:buNone/>
            </a:pPr>
            <a:r>
              <a:rPr lang="en-US" dirty="0"/>
              <a:t>The Inplace-upgrade process</a:t>
            </a:r>
          </a:p>
        </p:txBody>
      </p:sp>
    </p:spTree>
    <p:extLst>
      <p:ext uri="{BB962C8B-B14F-4D97-AF65-F5344CB8AC3E}">
        <p14:creationId xmlns:p14="http://schemas.microsoft.com/office/powerpoint/2010/main" val="3154129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1192" y="702156"/>
            <a:ext cx="11029616" cy="1188720"/>
          </a:xfrm>
        </p:spPr>
        <p:txBody>
          <a:bodyPr/>
          <a:lstStyle/>
          <a:p>
            <a:r>
              <a:rPr lang="en-US" dirty="0"/>
              <a:t>Integration with Deployments Solutions</a:t>
            </a:r>
          </a:p>
        </p:txBody>
      </p:sp>
      <p:sp>
        <p:nvSpPr>
          <p:cNvPr id="3" name="Content Placeholder 2"/>
          <p:cNvSpPr>
            <a:spLocks noGrp="1"/>
          </p:cNvSpPr>
          <p:nvPr>
            <p:ph idx="1"/>
          </p:nvPr>
        </p:nvSpPr>
        <p:spPr>
          <a:xfrm>
            <a:off x="581192" y="2340864"/>
            <a:ext cx="11029615" cy="3634486"/>
          </a:xfrm>
        </p:spPr>
        <p:txBody>
          <a:bodyPr/>
          <a:lstStyle/>
          <a:p>
            <a:r>
              <a:rPr lang="en-US" dirty="0"/>
              <a:t>MDT Lite Touch</a:t>
            </a:r>
          </a:p>
          <a:p>
            <a:r>
              <a:rPr lang="en-US" dirty="0"/>
              <a:t>ConfigMgr</a:t>
            </a:r>
          </a:p>
        </p:txBody>
      </p:sp>
    </p:spTree>
    <p:extLst>
      <p:ext uri="{BB962C8B-B14F-4D97-AF65-F5344CB8AC3E}">
        <p14:creationId xmlns:p14="http://schemas.microsoft.com/office/powerpoint/2010/main" val="1039212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normAutofit lnSpcReduction="10000"/>
          </a:bodyPr>
          <a:lstStyle/>
          <a:p>
            <a:pPr marL="0" indent="0">
              <a:buNone/>
            </a:pPr>
            <a:r>
              <a:rPr lang="en-US" dirty="0"/>
              <a:t>Integration with Deployment Solutions</a:t>
            </a:r>
          </a:p>
        </p:txBody>
      </p:sp>
    </p:spTree>
    <p:extLst>
      <p:ext uri="{BB962C8B-B14F-4D97-AF65-F5344CB8AC3E}">
        <p14:creationId xmlns:p14="http://schemas.microsoft.com/office/powerpoint/2010/main" val="433340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Roboto Light Theme">
      <a:majorFont>
        <a:latin typeface="Roboto Light"/>
        <a:ea typeface=""/>
        <a:cs typeface=""/>
      </a:majorFont>
      <a:minorFont>
        <a:latin typeface="Roboto Light"/>
        <a:ea typeface=""/>
        <a:cs typeface=""/>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56C3F92-CC28-42D8-BF09-0770755510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A6D3478-2986-4664-940C-67E0CAA21E04}">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B116C154-5A0F-4CDC-8C15-D2E21584649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8105</TotalTime>
  <Words>1565</Words>
  <Application>Microsoft Office PowerPoint</Application>
  <PresentationFormat>Widescreen</PresentationFormat>
  <Paragraphs>118</Paragraphs>
  <Slides>19</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Arial,Sans-Serif</vt:lpstr>
      <vt:lpstr>Calibri</vt:lpstr>
      <vt:lpstr>Roboto Light</vt:lpstr>
      <vt:lpstr>Segoe Light</vt:lpstr>
      <vt:lpstr>Segoe UI</vt:lpstr>
      <vt:lpstr>Segoe UI Light</vt:lpstr>
      <vt:lpstr>Wingdings 2</vt:lpstr>
      <vt:lpstr>DividendVTI</vt:lpstr>
      <vt:lpstr>Back to Basics - Windows 10 and Windows 11 Setup Internals</vt:lpstr>
      <vt:lpstr>Windows ADK for Windows 11</vt:lpstr>
      <vt:lpstr>PowerPoint Presentation</vt:lpstr>
      <vt:lpstr>Windows 10 and Windows 11 deployment scenarios</vt:lpstr>
      <vt:lpstr>Command line switches</vt:lpstr>
      <vt:lpstr>Inplace upgrades / Servicing</vt:lpstr>
      <vt:lpstr>PowerPoint Presentation</vt:lpstr>
      <vt:lpstr>Integration with Deployments Solutions</vt:lpstr>
      <vt:lpstr>PowerPoint Presentation</vt:lpstr>
      <vt:lpstr>Splitting up the Upgrade process</vt:lpstr>
      <vt:lpstr>Working with drivers</vt:lpstr>
      <vt:lpstr>PowerPoint Presentation</vt:lpstr>
      <vt:lpstr>Pre- and Post-Processing support</vt:lpstr>
      <vt:lpstr>Reading logs</vt:lpstr>
      <vt:lpstr>PowerPoint Presentation</vt:lpstr>
      <vt:lpstr>Updating Media</vt:lpstr>
      <vt:lpstr>Dynamic Update</vt:lpstr>
      <vt:lpstr>Downloading updated media</vt:lpstr>
      <vt:lpstr>Resources – Trainings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Imaging Day</dc:title>
  <dc:creator>Ami Arwidmark</dc:creator>
  <cp:lastModifiedBy>Johan Arwidmark</cp:lastModifiedBy>
  <cp:revision>385</cp:revision>
  <dcterms:created xsi:type="dcterms:W3CDTF">2020-11-11T20:10:20Z</dcterms:created>
  <dcterms:modified xsi:type="dcterms:W3CDTF">2021-07-27T14:25:06Z</dcterms:modified>
</cp:coreProperties>
</file>